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60" r:id="rId7"/>
    <p:sldId id="269" r:id="rId8"/>
    <p:sldId id="259" r:id="rId9"/>
    <p:sldId id="261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1000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707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804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670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929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5887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23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639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547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578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837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A3F41-6D4C-43CF-B34E-43F962BC49A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E519F-9EED-4F2C-B576-C76B20CE3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291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2" y="0"/>
            <a:ext cx="123564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0463" y="1026695"/>
            <a:ext cx="95290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Муниципальное казенное учреждение </a:t>
            </a:r>
          </a:p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</a:t>
            </a:r>
            <a:r>
              <a:rPr lang="ru-RU" sz="6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Борисовский</a:t>
            </a: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Центр молодежи»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9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2" y="0"/>
            <a:ext cx="123564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392" y="225631"/>
            <a:ext cx="1123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Перспективы развития Центра молодежи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008" y="794627"/>
            <a:ext cx="821725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Организовать деятельность Центра профориентации для школьников</a:t>
            </a:r>
          </a:p>
          <a:p>
            <a:pPr algn="just"/>
            <a:r>
              <a:rPr lang="ru-RU" sz="2400" b="1" dirty="0" smtClean="0"/>
              <a:t> </a:t>
            </a:r>
            <a:endParaRPr lang="ru-RU" sz="1600" b="1" dirty="0" smtClean="0"/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Разработан комплекс мероприятий, направленных на профориентацию молодежи. 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Приобретен и внедряется в работу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омплект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профориентационных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игр 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методических решений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профессий будущего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ttp://atlas100.ru/bitrix/templates/atlas/images/header_logo_mainp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9053" y="487241"/>
            <a:ext cx="2563959" cy="296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96977" y="3710044"/>
            <a:ext cx="93204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</a:rPr>
              <a:t>2</a:t>
            </a:r>
            <a:r>
              <a:rPr lang="ru-RU" sz="2400" b="1" u="sng" dirty="0" smtClean="0">
                <a:solidFill>
                  <a:srgbClr val="C00000"/>
                </a:solidFill>
              </a:rPr>
              <a:t>. Совершенствовать медиа-ресурсы  учреждения  для информационной поддержки творческой и социально-значимой деятельности молодежи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Разработан и планируется к реализации в 2022 году проект «Совершенствование информационной поддержки молодежной политики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Борисовского района», целью которого является увеличение на 50% количества подписчиков в официальных аккаунтах Центра молодежи»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9" name="Picture 6" descr="https://mir-s3-cdn-cf.behance.net/projects/max_808/d272bc80897167.Y3JvcCw5MjUsNzIzLDAsMTAw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008" y="4069493"/>
            <a:ext cx="2386139" cy="1866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208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03041" y="0"/>
            <a:ext cx="123564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392" y="225631"/>
            <a:ext cx="1123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Перспективы развития Центра молодежи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8793" y="915386"/>
            <a:ext cx="828929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</a:rPr>
              <a:t>3.  Совершенствование работы с творческой  и неформальной молодежью </a:t>
            </a:r>
            <a:endParaRPr lang="ru-RU" sz="2000" b="1" u="sng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 -  в 2021 году дан страт реализации проекта «Борисовский Арбат», который дает возможность заявить о себе любому творческому молодому  человеку;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- в 2022 году «Борисовский Арбат» будет наполняться новыми  архитектурными формами  и зонами отдыха, что позволит привлечь еще больше участников и зрителей. </a:t>
            </a:r>
          </a:p>
        </p:txBody>
      </p:sp>
      <p:grpSp>
        <p:nvGrpSpPr>
          <p:cNvPr id="2" name="Группа 1"/>
          <p:cNvGrpSpPr/>
          <p:nvPr/>
        </p:nvGrpSpPr>
        <p:grpSpPr>
          <a:xfrm rot="20563989">
            <a:off x="8883269" y="882288"/>
            <a:ext cx="3162078" cy="3294666"/>
            <a:chOff x="9287761" y="1369521"/>
            <a:chExt cx="1707022" cy="1605232"/>
          </a:xfrm>
        </p:grpSpPr>
        <p:pic>
          <p:nvPicPr>
            <p:cNvPr id="7172" name="Picture 4" descr="https://phonoteka.org/uploads/posts/2021-05/1621600994_10-phonoteka_org-p-fon-tsvetnie-klyaksi-1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7899" y="2045536"/>
              <a:ext cx="1486747" cy="929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https://static.takeaway.com/images/restaurants/bg/NP573R7/logo_465x32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339802">
              <a:off x="9287761" y="1369521"/>
              <a:ext cx="1707022" cy="117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4" name="Picture 6" descr="https://sun9-81.userapi.com/impg/7cv_5hF9EKoh-apF1ILK_2FMdhKSZQwHQ_ucHQ/mYC2700MEs8.jpg?size=1280x960&amp;quality=96&amp;sign=60aa221fbd664711923cbadef3fe3bc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50" t="18631" b="10178"/>
          <a:stretch/>
        </p:blipFill>
        <p:spPr bwMode="auto">
          <a:xfrm>
            <a:off x="1995949" y="4209101"/>
            <a:ext cx="3657599" cy="2436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41.userapi.com/impg/E4p-reBreMOQBOtnJATwCSokt00Mx9v9u6hulQ/GRFVIndCyqI.jpg?size=1920x1439&amp;quality=96&amp;sign=822819529ee14981c3d40db3418ee6f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5" t="23072" r="5057"/>
          <a:stretch/>
        </p:blipFill>
        <p:spPr bwMode="auto">
          <a:xfrm>
            <a:off x="6722601" y="4215468"/>
            <a:ext cx="3610571" cy="2436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73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2" y="0"/>
            <a:ext cx="123564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1895" y="305942"/>
            <a:ext cx="10956758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Борисовский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Центр молодежи - это современный молодежный центр, деятельность которого направлена на максимальное удовлетворение запросов и интересов различных категорий молодёжи, где каждый может найти полезное и интересное занятие для себя, получить возможность для самореализации и раскрытия своего творческого потенциала.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895" y="2768951"/>
            <a:ext cx="109567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Миссия Центра: создание пространства, где молодые люди будут вдохновляться, творить, мечтать и дружить.</a:t>
            </a:r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7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2" y="0"/>
            <a:ext cx="123564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5419" y="-10186"/>
            <a:ext cx="109567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 базе Центра молодежи ведут деятельность объединения и клубы  различных направлений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6565" y="2614011"/>
            <a:ext cx="1843507" cy="1848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4592" y="3488466"/>
            <a:ext cx="2353410" cy="1951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63880"/>
            <a:ext cx="1941095" cy="19410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442" y="1441027"/>
            <a:ext cx="70670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Клуб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дебатного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мастерства «Коллизия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Театральная студия «2 Шекспира и 74 пьесы»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Клуб «Время читать»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Школа КВН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9948" y="441025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Клуб русских народных игр «За! Валенки!»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Клуб дворовых игр «Выходи гулять»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Интеллектуальный клуб «Знание – сила»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Туристический клуб «Километр»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https://sun9-39.userapi.com/c844216/v844216538/72aff/4aGoWa7WpS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2748" y="1000955"/>
            <a:ext cx="2151928" cy="2011636"/>
          </a:xfrm>
          <a:prstGeom prst="rect">
            <a:avLst/>
          </a:prstGeom>
          <a:noFill/>
        </p:spPr>
      </p:pic>
      <p:pic>
        <p:nvPicPr>
          <p:cNvPr id="7171" name="Picture 3" descr="D:\проект клуб дворовых игр\Лого клуб дворовых игр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7473" y="5047957"/>
            <a:ext cx="1486914" cy="1442792"/>
          </a:xfrm>
          <a:prstGeom prst="rect">
            <a:avLst/>
          </a:prstGeom>
          <a:noFill/>
        </p:spPr>
      </p:pic>
      <p:pic>
        <p:nvPicPr>
          <p:cNvPr id="7173" name="Picture 5" descr="https://sun9-43.userapi.com/c836434/v836434194/6fa56/smE0wyIAh7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0" t="5990" r="4442" b="9299"/>
          <a:stretch>
            <a:fillRect/>
          </a:stretch>
        </p:blipFill>
        <p:spPr bwMode="auto">
          <a:xfrm>
            <a:off x="4348316" y="2907031"/>
            <a:ext cx="2743264" cy="1287124"/>
          </a:xfrm>
          <a:prstGeom prst="rect">
            <a:avLst/>
          </a:prstGeom>
          <a:noFill/>
        </p:spPr>
      </p:pic>
      <p:pic>
        <p:nvPicPr>
          <p:cNvPr id="4098" name="Picture 2" descr="https://sun9-19.userapi.com/impf/c858020/v858020597/926fb/ZOTDQF7Uva8.jpg?size=1000x1000&amp;quality=96&amp;sign=1eb2029985f1b2e965721e5ae875439c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303" y="1347142"/>
            <a:ext cx="1319262" cy="13192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2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2" y="0"/>
            <a:ext cx="123564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41545" y="150450"/>
            <a:ext cx="7324313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2021 году в Центре молодежи созданы и полностью оборудованы 2 арт-площадки, где молодые художники и музыканты репетируют, проводят мастер-классы, концерты, выставки, арт-вечеринки, «</a:t>
            </a:r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квартирники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». 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895" y="2768951"/>
            <a:ext cx="109567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122" name="Picture 2" descr="https://sun9-9.userapi.com/impg/G0ZAv_4kKyzz55mYGvC59weDxbmJ_ZmNVCaR2w/j1MLrfy_CJo.jpg?size=1280x960&amp;quality=96&amp;sign=f5f386ceb2214835af571ec382b08fb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27" y="150450"/>
            <a:ext cx="4256689" cy="3192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83.userapi.com/impg/uiMVRJUpx01at4_AS6hgNr1DnZfqiTpHLKxZxg/nly5UIEAZvA.jpg?size=1280x960&amp;quality=96&amp;sign=a714308b43799276df97c71bb4ed882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26" y="3514078"/>
            <a:ext cx="4256689" cy="3192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7" r="5339"/>
          <a:stretch/>
        </p:blipFill>
        <p:spPr>
          <a:xfrm>
            <a:off x="4978583" y="1624339"/>
            <a:ext cx="3398500" cy="2440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https://sun9-77.userapi.com/impf/c858236/v858236178/38f8d/o4ZT3AGqoNk.jpg?size=2560x1920&amp;quality=96&amp;sign=da9f094f9e2c611f3b179ed9664c085e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00" r="25973"/>
          <a:stretch/>
        </p:blipFill>
        <p:spPr bwMode="auto">
          <a:xfrm>
            <a:off x="8554064" y="1654410"/>
            <a:ext cx="3223879" cy="241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57.userapi.com/impg/Cv8E1e6lIwmFuDM-CX9ZbZ6sEPZ9pPaCLk3NEQ/-8JZzMrVfLY.jpg?size=1920x1080&amp;quality=96&amp;sign=0d80d986ee935d445edfafc1b0a1d0eb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15" r="6440"/>
          <a:stretch/>
        </p:blipFill>
        <p:spPr bwMode="auto">
          <a:xfrm>
            <a:off x="4978582" y="4325745"/>
            <a:ext cx="3398501" cy="234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59.userapi.com/impg/VEXQvnqePjRu9cbejnb9K4pumYPZGXBC-oW-SA/3upM0xMahe8.jpg?size=1218x1624&amp;quality=96&amp;sign=7708209edc3da589d8b89ccee01a60f5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08" t="32491" b="18389"/>
          <a:stretch/>
        </p:blipFill>
        <p:spPr bwMode="auto">
          <a:xfrm>
            <a:off x="8583560" y="4325230"/>
            <a:ext cx="3223879" cy="2325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9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2" y="0"/>
            <a:ext cx="123564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359" y="168290"/>
            <a:ext cx="1166400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этом году на базе Центра молодежи мы успешно реализовали проект «За гранью классики», направленный на привлечение творческой неформальной молодежи </a:t>
            </a:r>
            <a:endParaRPr lang="ru-RU" sz="2400" b="1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https://sun9-5.userapi.com/impg/fOrqXhEMPGhJBSx9LKH6EPhA3ToCDn2vg5sshA/SCQBKywTGII.jpg?size=1080x1920&amp;quality=96&amp;sign=5cb9daaf5589e57ac1dcd26df57b8d7c&amp;type=albu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3636" y="551906"/>
            <a:ext cx="3405772" cy="60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232" y="982699"/>
            <a:ext cx="667365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Организовали мастер-классы в различных современных направлениях танца, музыки, рисунка, граффити, спорта.</a:t>
            </a:r>
            <a:endParaRPr lang="ru-RU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8" name="Picture 4" descr="https://sun9-35.userapi.com/impg/6mG0oUouK-qgq6FUPgF9cOy_dNkvkSHhHsU05Q/DFnXf6c8mRk.jpg?size=1600x1200&amp;quality=96&amp;sign=f3d2d5bd3ee2fb15d3c960f203e1452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4" b="16662"/>
          <a:stretch/>
        </p:blipFill>
        <p:spPr bwMode="auto">
          <a:xfrm>
            <a:off x="213359" y="1759752"/>
            <a:ext cx="2611121" cy="1785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61.userapi.com/impg/Wd3V57zVOtdxJyiLyFRLLz4WF3AqLC3Z0HEzdw/Zqh8A8SnOnU.jpg?size=1280x960&amp;quality=96&amp;sign=888699cef08a175a90fa15de73a0eeaf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32" t="7593" b="19887"/>
          <a:stretch/>
        </p:blipFill>
        <p:spPr bwMode="auto">
          <a:xfrm>
            <a:off x="3249724" y="1767308"/>
            <a:ext cx="2484134" cy="181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2.userapi.com/impg/fOsrbNb00NKew0Ep60Sg0voEujJCMDxIYoN5LQ/d6DcPL0P4dY.jpg?size=1920x1440&amp;quality=96&amp;sign=9da27052c3573a76384dd320dc9cf23d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83" t="16020" r="6302"/>
          <a:stretch/>
        </p:blipFill>
        <p:spPr bwMode="auto">
          <a:xfrm>
            <a:off x="6159102" y="1767308"/>
            <a:ext cx="2534606" cy="1828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232" y="3661315"/>
            <a:ext cx="847416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Провели открытый фестиваль-конкурс современного молодежного творчества «За гранью классики» в онлайн-формате, в котором приняли участие молодые люди из 10 районов области и </a:t>
            </a:r>
            <a:r>
              <a:rPr lang="ru-RU" sz="2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г.Ростов</a:t>
            </a:r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-на-Дону</a:t>
            </a:r>
            <a:endParaRPr lang="ru-RU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/>
          <a:srcRect r="12043" b="6733"/>
          <a:stretch/>
        </p:blipFill>
        <p:spPr>
          <a:xfrm>
            <a:off x="131553" y="4901006"/>
            <a:ext cx="2646395" cy="1578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/>
          <a:srcRect l="15505" t="26492" r="19025"/>
          <a:stretch/>
        </p:blipFill>
        <p:spPr>
          <a:xfrm>
            <a:off x="3207200" y="4886631"/>
            <a:ext cx="2568704" cy="1622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102" y="4886631"/>
            <a:ext cx="2544037" cy="1592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245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2" y="0"/>
            <a:ext cx="123564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0675" y="190011"/>
            <a:ext cx="3331407" cy="3479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881" y="166255"/>
            <a:ext cx="421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Центр поддержки народных семейных ценностей и традиций открыт в 2019 году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0065" y="152400"/>
            <a:ext cx="49758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В 2021 году для молодых семей проведено более 20 мероприятий, в которых приняли участие 82 семьи.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s://sun9-69.userapi.com/c857720/v857720191/29615/Tll1UaOjBxY.jpg"/>
          <p:cNvPicPr>
            <a:picLocks noChangeAspect="1" noChangeArrowheads="1"/>
          </p:cNvPicPr>
          <p:nvPr/>
        </p:nvPicPr>
        <p:blipFill>
          <a:blip r:embed="rId4" cstate="print"/>
          <a:srcRect t="21327" r="3946"/>
          <a:stretch>
            <a:fillRect/>
          </a:stretch>
        </p:blipFill>
        <p:spPr bwMode="auto">
          <a:xfrm>
            <a:off x="175367" y="1531917"/>
            <a:ext cx="4021044" cy="2470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https://sun9-4.userapi.com/c855616/v855616364/18088e/TtCdR628koE.jpg"/>
          <p:cNvPicPr>
            <a:picLocks noChangeAspect="1" noChangeArrowheads="1"/>
          </p:cNvPicPr>
          <p:nvPr/>
        </p:nvPicPr>
        <p:blipFill>
          <a:blip r:embed="rId5" cstate="print"/>
          <a:srcRect t="8125"/>
          <a:stretch>
            <a:fillRect/>
          </a:stretch>
        </p:blipFill>
        <p:spPr bwMode="auto">
          <a:xfrm>
            <a:off x="145764" y="4174302"/>
            <a:ext cx="4058101" cy="247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https://sun9-58.userapi.com/c845322/v845322957/a1e1f/_JfvL6rmDVo.jpg"/>
          <p:cNvPicPr>
            <a:picLocks noChangeAspect="1" noChangeArrowheads="1"/>
          </p:cNvPicPr>
          <p:nvPr/>
        </p:nvPicPr>
        <p:blipFill>
          <a:blip r:embed="rId6" cstate="print"/>
          <a:srcRect l="3215" r="4885"/>
          <a:stretch>
            <a:fillRect/>
          </a:stretch>
        </p:blipFill>
        <p:spPr bwMode="auto">
          <a:xfrm>
            <a:off x="7778336" y="1444319"/>
            <a:ext cx="4155981" cy="254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https://sun9-14.userapi.com/c836524/v836524810/580ab/FincUSs8iO0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t="12117" r="4014"/>
          <a:stretch>
            <a:fillRect/>
          </a:stretch>
        </p:blipFill>
        <p:spPr bwMode="auto">
          <a:xfrm>
            <a:off x="7766462" y="4162301"/>
            <a:ext cx="4227616" cy="252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2" name="Picture 12" descr="https://sun9-20.userapi.com/c856024/v856024512/23fc65/NnNskAWF_s4.jpg"/>
          <p:cNvPicPr>
            <a:picLocks noChangeAspect="1" noChangeArrowheads="1"/>
          </p:cNvPicPr>
          <p:nvPr/>
        </p:nvPicPr>
        <p:blipFill>
          <a:blip r:embed="rId8" cstate="print"/>
          <a:srcRect b="4758"/>
          <a:stretch>
            <a:fillRect/>
          </a:stretch>
        </p:blipFill>
        <p:spPr bwMode="auto">
          <a:xfrm>
            <a:off x="4870080" y="3743736"/>
            <a:ext cx="2266990" cy="2918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795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2" y="19663"/>
            <a:ext cx="12408431" cy="68868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79321" y="4096436"/>
            <a:ext cx="41974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 Центра молодежи  и наши волонтеры уже три года подряд оказывают помощь в организации регионального форума молодых семей, который проходит в Борисовке</a:t>
            </a:r>
          </a:p>
          <a:p>
            <a:pPr algn="ct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155" y="125812"/>
            <a:ext cx="7708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-apple-system"/>
              </a:rPr>
              <a:t>В 2021 году руководитель Центра поддержки народных семейных ценностей и традиций Екатерина Кучерявенко стала победителем регионального конкурса </a:t>
            </a:r>
            <a:r>
              <a:rPr lang="ru-RU" sz="2000" b="1" dirty="0">
                <a:solidFill>
                  <a:schemeClr val="bg1"/>
                </a:solidFill>
                <a:latin typeface="-apple-system"/>
              </a:rPr>
              <a:t>среди муниципальных образований на лучшую систему работы по поддержке молодых </a:t>
            </a:r>
            <a:r>
              <a:rPr lang="ru-RU" sz="2000" b="1" dirty="0" smtClean="0">
                <a:solidFill>
                  <a:schemeClr val="bg1"/>
                </a:solidFill>
                <a:latin typeface="-apple-system"/>
              </a:rPr>
              <a:t>семей.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-apple-system"/>
              </a:rPr>
              <a:t>В 2020 году в 2 место в этом конкурсе одержала </a:t>
            </a:r>
            <a:r>
              <a:rPr lang="ru-RU" sz="2000" b="1" dirty="0" err="1" smtClean="0">
                <a:solidFill>
                  <a:schemeClr val="bg1"/>
                </a:solidFill>
                <a:latin typeface="-apple-system"/>
              </a:rPr>
              <a:t>Булах</a:t>
            </a:r>
            <a:r>
              <a:rPr lang="ru-RU" sz="2000" b="1" dirty="0" smtClean="0">
                <a:solidFill>
                  <a:schemeClr val="bg1"/>
                </a:solidFill>
                <a:latin typeface="-apple-system"/>
              </a:rPr>
              <a:t> Виктория – активный участник семейного клуба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sun9-71.userapi.com/impf/c845421/v845421163/bd9cc/sYcHBCno_Sw.jpg?size=1106x1110&amp;quality=96&amp;sign=e0b24a685b72205990cb2b43af89f0d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0104" y="204854"/>
            <a:ext cx="3755924" cy="37695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0.userapi.com/impf/c847124/v847124163/b64f2/sw_udZsAgaI.jpg?size=1024x680&amp;quality=96&amp;sign=94a39231da30dee2af8edbc90aa2057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80" y="2498394"/>
            <a:ext cx="3127243" cy="2076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40.userapi.com/impg/aAI_d1R_L7_2LYv7Z90bDNa13MPYF5f1L12oWg/LAAOy1GmJXI.jpg?size=1920x1440&amp;quality=96&amp;sign=d2cae6c6fc6eacdc130806659c59952a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71" b="1"/>
          <a:stretch/>
        </p:blipFill>
        <p:spPr bwMode="auto">
          <a:xfrm>
            <a:off x="4034944" y="2493332"/>
            <a:ext cx="3172102" cy="2101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36.userapi.com/impg/c855616/v855616364/180aaf/ki_NMsrq3Fs.jpg?size=2560x1700&amp;quality=96&amp;sign=53362cfd50a6a29b57d3eb56ef5f959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711" y="4730388"/>
            <a:ext cx="3117412" cy="201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63.userapi.com/impf/JrkdOhwuRaYT0p108w7aVGyTbgkgM8ZQKfJRXQ/EDcLdX-Y_WE.jpg?size=2560x1707&amp;quality=96&amp;sign=106d2b9a2abe1f27e1d1489fb7055cfa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06"/>
          <a:stretch/>
        </p:blipFill>
        <p:spPr bwMode="auto">
          <a:xfrm>
            <a:off x="4013179" y="4748982"/>
            <a:ext cx="3180237" cy="1984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63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1" y="0"/>
            <a:ext cx="123564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3722" y="2885704"/>
            <a:ext cx="5618277" cy="3972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2682" y="106875"/>
            <a:ext cx="5529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Продолжает работу молодежный консультационный центр,  куда все желающие могут обратиться  за психологической или юридической консультацией, а также оперативно и качественно получить  в одном месте услуги информационного, методического, юридического и психологического характера.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в МКЦ обращаются порядка 100-150 человек.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6150" name="Picture 6" descr="https://sun9-2.userapi.com/c841532/v841532248/40fe5/1eZVr-IH7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463" y="3601233"/>
            <a:ext cx="4677682" cy="3106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s://sun9-47.userapi.com/impf/c852032/v852032929/15fa6e/Q8k3lpR2HZ8.jpg?size=1280x720&amp;quality=96&amp;sign=c16045243592f903c2cb8f4890537a8a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9"/>
          <a:stretch/>
        </p:blipFill>
        <p:spPr bwMode="auto">
          <a:xfrm>
            <a:off x="642462" y="452285"/>
            <a:ext cx="4663495" cy="2842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85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" t="15723" r="783" b="878"/>
          <a:stretch/>
        </p:blipFill>
        <p:spPr>
          <a:xfrm>
            <a:off x="-164401" y="0"/>
            <a:ext cx="123564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756" y="451262"/>
            <a:ext cx="11756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2018 и 2019 годы- 1 место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2020 год – 2 место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в конкурсе на лучшую систему организации деятельности Центров молодежных инициатив в муниципальных образованиях Белгородской области  в номинации «Лучший центр молодежных инициатив  (</a:t>
            </a:r>
            <a:r>
              <a:rPr lang="en-US" sz="2400" b="1" dirty="0" smtClean="0">
                <a:solidFill>
                  <a:schemeClr val="bg1"/>
                </a:solidFill>
              </a:rPr>
              <a:t>VI</a:t>
            </a:r>
            <a:r>
              <a:rPr lang="ru-RU" sz="2400" b="1" dirty="0" smtClean="0">
                <a:solidFill>
                  <a:schemeClr val="bg1"/>
                </a:solidFill>
              </a:rPr>
              <a:t> категория)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132" y="2719448"/>
            <a:ext cx="7255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</a:t>
            </a:r>
            <a:r>
              <a:rPr lang="ru-RU" sz="2400" b="1" dirty="0" smtClean="0">
                <a:solidFill>
                  <a:schemeClr val="bg1"/>
                </a:solidFill>
              </a:rPr>
              <a:t>оллектив МКУ «Борисовский Центр молодежи» награжден Почетной грамотой администрации Борисовского района за большой вклад в социально-экономической развитие района, высокие показатели в трудовой и общественной деятельности, достигнутые в 2020 году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tatic.tildacdn.com/tild6561-6230-4333-a133-643664313733/phot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416" y="2841515"/>
            <a:ext cx="4502912" cy="39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87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565</Words>
  <Application>Microsoft Office PowerPoint</Application>
  <PresentationFormat>Произвольный</PresentationFormat>
  <Paragraphs>41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малахова</dc:creator>
  <cp:lastModifiedBy>CM Iren</cp:lastModifiedBy>
  <cp:revision>48</cp:revision>
  <dcterms:created xsi:type="dcterms:W3CDTF">2020-08-19T18:15:04Z</dcterms:created>
  <dcterms:modified xsi:type="dcterms:W3CDTF">2023-03-23T06:18:21Z</dcterms:modified>
</cp:coreProperties>
</file>