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5F825-F068-4449-A4DF-43491046EC53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47E0-660B-4BCE-8654-0E295FAA1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2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747E0-660B-4BCE-8654-0E295FAA1E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6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3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1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7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C42-4FBD-4D68-9C0D-0C709A81055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D95B00-65EA-42CA-AA95-A9F338FD369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7DA3A-CCA3-48E2-8E79-E7C07FDB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710" y="161310"/>
            <a:ext cx="9144000" cy="142489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У нас в школе МКОУ «СОШ №30» действует волонтерский центр с ноября 2023 года.</a:t>
            </a:r>
            <a:br>
              <a:rPr lang="ru-RU" sz="1800" dirty="0"/>
            </a:br>
            <a:r>
              <a:rPr lang="ru-RU" sz="1800" dirty="0" err="1"/>
              <a:t>Волонтерство</a:t>
            </a:r>
            <a:r>
              <a:rPr lang="ru-RU" sz="1800" dirty="0"/>
              <a:t> в основном, успешно осуществляет свою работу по 8 направлениям:</a:t>
            </a:r>
            <a:br>
              <a:rPr lang="ru-RU" sz="1800" dirty="0"/>
            </a:br>
            <a:r>
              <a:rPr lang="ru-RU" sz="1800" dirty="0"/>
              <a:t>Спорт и события, культура и искусство, Экология, наука, старшее поколение, животные, Ветераны и Историческая память, дети и молодежь.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D85BC4-56CA-465D-847D-15BEA83D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5" y="1735494"/>
            <a:ext cx="10590245" cy="45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760C5-1BA1-4188-9A11-C0764493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81986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Для наших юных волонтеров очень важно принимать участие во всех мероприятиях которые проводятся в школе, также они сами предлагают помогать старшему поколению и навещать солнечных детей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F73E4-8D45-43D6-815E-7328133A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0" y="1511560"/>
            <a:ext cx="11383346" cy="44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7EA77-3C0A-4E51-814F-1B2EDB78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365124"/>
            <a:ext cx="10515600" cy="4486793"/>
          </a:xfrm>
        </p:spPr>
        <p:txBody>
          <a:bodyPr>
            <a:noAutofit/>
          </a:bodyPr>
          <a:lstStyle/>
          <a:p>
            <a:r>
              <a:rPr lang="ru-RU" sz="4800" dirty="0"/>
              <a:t>Благодарность чудесна, она умеет сделать из нехватки изобилие, из работы удовольствие, превратить бардак в порядок, объяснить то, что непонятно , а также добавить в каждый наш день спокойствия и мира, сколько бы хаоса в нем ни было.</a:t>
            </a:r>
          </a:p>
        </p:txBody>
      </p:sp>
    </p:spTree>
    <p:extLst>
      <p:ext uri="{BB962C8B-B14F-4D97-AF65-F5344CB8AC3E}">
        <p14:creationId xmlns:p14="http://schemas.microsoft.com/office/powerpoint/2010/main" val="71001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DE90CB-78EA-4F21-8D58-F09EB3170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93306"/>
            <a:ext cx="11551298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045D0-51F2-4029-B464-2A56ACDD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69" y="319327"/>
            <a:ext cx="9603275" cy="1049235"/>
          </a:xfrm>
        </p:spPr>
        <p:txBody>
          <a:bodyPr/>
          <a:lstStyle/>
          <a:p>
            <a:r>
              <a:rPr lang="ru-RU" dirty="0"/>
              <a:t>Мы горды нашими волонтерами, которые никогда не остаются в стороне!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4154C6-601C-4F00-85B4-7EF61D991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11" y="1531014"/>
            <a:ext cx="971316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73767-686F-469B-95C5-F1C2ACBE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1153"/>
          </a:xfrm>
        </p:spPr>
        <p:txBody>
          <a:bodyPr>
            <a:normAutofit/>
          </a:bodyPr>
          <a:lstStyle/>
          <a:p>
            <a:r>
              <a:rPr lang="ru-RU" dirty="0"/>
              <a:t>Наша школа воспитывает у учащихся гуманное отношение к людям, учит защищать их жизнь и здоровье и обеспечивать уважение к человеческой личности, способствует воспитанию патриотизма и активной жизненной позиции, позитивного отношения к себе, обществу, уважению к традициям школы.</a:t>
            </a:r>
          </a:p>
        </p:txBody>
      </p:sp>
    </p:spTree>
    <p:extLst>
      <p:ext uri="{BB962C8B-B14F-4D97-AF65-F5344CB8AC3E}">
        <p14:creationId xmlns:p14="http://schemas.microsoft.com/office/powerpoint/2010/main" val="117030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C88EC6-C25D-4876-96AE-8E54A5B76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65" y="223935"/>
            <a:ext cx="11560629" cy="61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900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189</TotalTime>
  <Words>186</Words>
  <Application>Microsoft Office PowerPoint</Application>
  <PresentationFormat>Широкоэкранный</PresentationFormat>
  <Paragraphs>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Галерея</vt:lpstr>
      <vt:lpstr>У нас в школе МКОУ «СОШ №30» действует волонтерский центр с ноября 2023 года. Волонтерство в основном, успешно осуществляет свою работу по 8 направлениям: Спорт и события, культура и искусство, Экология, наука, старшее поколение, животные, Ветераны и Историческая память, дети и молодежь.</vt:lpstr>
      <vt:lpstr>Для наших юных волонтеров очень важно принимать участие во всех мероприятиях которые проводятся в школе, также они сами предлагают помогать старшему поколению и навещать солнечных детей. </vt:lpstr>
      <vt:lpstr>Благодарность чудесна, она умеет сделать из нехватки изобилие, из работы удовольствие, превратить бардак в порядок, объяснить то, что непонятно , а также добавить в каждый наш день спокойствия и мира, сколько бы хаоса в нем ни было.</vt:lpstr>
      <vt:lpstr>Презентация PowerPoint</vt:lpstr>
      <vt:lpstr>Мы горды нашими волонтерами, которые никогда не остаются в стороне!</vt:lpstr>
      <vt:lpstr>Наша школа воспитывает у учащихся гуманное отношение к людям, учит защищать их жизнь и здоровье и обеспечивать уважение к человеческой личности, способствует воспитанию патриотизма и активной жизненной позиции, позитивного отношения к себе, обществу, уважению к традициям школы.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(волонтёрская) деятельность (доброволь- чество, волонтёрство, от лат. Voluntarius - добровольно) - добровольная деятельность граждан и юридических лиц по бескорыстному выполнению работ, предоставлению услуг, оказанию иной поддержки граждан или юридических лиц.</dc:title>
  <dc:creator>Догучаева</dc:creator>
  <cp:lastModifiedBy>Догучаева</cp:lastModifiedBy>
  <cp:revision>9</cp:revision>
  <dcterms:created xsi:type="dcterms:W3CDTF">2024-06-26T10:35:06Z</dcterms:created>
  <dcterms:modified xsi:type="dcterms:W3CDTF">2024-06-26T13:52:10Z</dcterms:modified>
</cp:coreProperties>
</file>