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7" r:id="rId2"/>
    <p:sldId id="269" r:id="rId3"/>
    <p:sldId id="271" r:id="rId4"/>
    <p:sldId id="257" r:id="rId5"/>
    <p:sldId id="272" r:id="rId6"/>
    <p:sldId id="258" r:id="rId7"/>
    <p:sldId id="259" r:id="rId8"/>
    <p:sldId id="268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3084" y="-1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A25E8-BA9C-445E-A78F-F7633F08EB13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14016-416B-46E7-AA97-61C5F7860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857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B5AD-97BF-4E5A-9217-C39350EDA866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4CDF-D23D-4183-BFF5-B989A2948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665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B5AD-97BF-4E5A-9217-C39350EDA866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4CDF-D23D-4183-BFF5-B989A2948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835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B5AD-97BF-4E5A-9217-C39350EDA866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4CDF-D23D-4183-BFF5-B989A2948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365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B5AD-97BF-4E5A-9217-C39350EDA866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4CDF-D23D-4183-BFF5-B989A2948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740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B5AD-97BF-4E5A-9217-C39350EDA866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4CDF-D23D-4183-BFF5-B989A2948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174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B5AD-97BF-4E5A-9217-C39350EDA866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4CDF-D23D-4183-BFF5-B989A2948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033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B5AD-97BF-4E5A-9217-C39350EDA866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4CDF-D23D-4183-BFF5-B989A2948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550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B5AD-97BF-4E5A-9217-C39350EDA866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4CDF-D23D-4183-BFF5-B989A2948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544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B5AD-97BF-4E5A-9217-C39350EDA866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4CDF-D23D-4183-BFF5-B989A2948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791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B5AD-97BF-4E5A-9217-C39350EDA866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4CDF-D23D-4183-BFF5-B989A2948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298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B5AD-97BF-4E5A-9217-C39350EDA866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4CDF-D23D-4183-BFF5-B989A2948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947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FB5AD-97BF-4E5A-9217-C39350EDA866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54CDF-D23D-4183-BFF5-B989A2948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203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dobro.ru/crm/o10848540/contacts?volunteer_filter_form%5btype%5d=30asst&amp;volunteer_filter_form%5bprojectsMaxCount%5d=0&amp;volunteer_filter_form%5brequestsTotalMaxCount%5d=0&amp;volunteer_filter_form%5brequestsCanceledMaxCount%5d=0" TargetMode="External"/><Relationship Id="rId3" Type="http://schemas.openxmlformats.org/officeDocument/2006/relationships/hyperlink" Target="http://zdshi-tula.ru/about/doc/Docum/%D0%98%D0%BD%D1%81%D1%82%D1%80%D1%83%D0%BA%D1%86%D0%B8%D1%8F%20%D0%BF%D0%BE%20%D1%80%D0%B5%D0%B3%D0%B8%D1%81%D1%82%D1%80%D0%B0%D1%86%D0%B8%D0%B8%20%D0%BD%D0%B0%20%D1%81%D0%B0%D0%B9%D1%82%D0%B5%20%D0%92%D0%BE%D0%BB%D0%BE%D0%BD%D1%82%D0%B5%D1%80%D1%8B%20%D0%B8%D1%81%D0%BA%D1%83%D1%81%D1%81%D1%82%D0%B2%D0%B0.pdf" TargetMode="External"/><Relationship Id="rId7" Type="http://schemas.openxmlformats.org/officeDocument/2006/relationships/hyperlink" Target="http://zdshi-tula.ru/about/doc/Docum/%D0%9A%D0%BE%D0%BD%D1%86%D0%B5%D0%BF%D1%86%D0%B8%D1%8F%20%D0%BE%D0%B1%D1%89%D0%B5%D1%81%D1%82%D0%B2%D0%B5%D0%BD%D0%BD%D0%BE%D0%B3%D0%BE%20%D0%B4%D0%B2%D0%B8%D0%B6%D0%B5%D0%BD%D0%B8%D1%8F%20%D0%92%D0%BE%D0%BB%D0%BE%D0%BD%D1%82%D0%B5%D1%80%D1%8B%20%D0%BA%D1%83%D0%BB%D1%8C%D1%82%D1%83%D1%80%D1%8B.pdf" TargetMode="External"/><Relationship Id="rId2" Type="http://schemas.openxmlformats.org/officeDocument/2006/relationships/hyperlink" Target="http://zdshi-tula.ru/about/doc/Docum/%D0%9F%D0%BE%D0%BB%D0%BE%D0%B6%D0%B5%D0%BD%D0%B8%D0%B5%20%D0%B2%D0%BE%D0%BB%D0%BE%D0%BD%D1%82%D0%B5%D1%80%D1%8B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zdshi-tula.ru/about/doc/Docum/%D0%9A%D0%BE%D0%BD%D1%82%D0%B0%D0%BA%D1%82%D1%8B%20%D1%80%D0%B5%D0%B3%D0%B8%D0%BE%D0%BD%D0%B0%D0%BB%D1%8C%D0%BD%D1%8B%D1%85%20%D0%BA%D0%BE%D0%BE%D1%80%D0%B4%D0%B8%D0%BD%D0%B0%D1%82%D0%BE%D1%80%D0%BE%D0%B2%20%D0%9E%D0%B1%D1%89%D0%B5%D1%81%D1%82%D0%B2%D0%B5%D0%BD%D0%BD%D0%BE%D0%B3%D0%BE%20%D0%B4%D0%B2%D0%B8%D0%B6%D0%B5%D0%BD%D0%B8%D1%8F%20%D0%92%D0%BE%D0%BB%D0%BE%D0%BD%D1%82%D0%B5%D1%80%D1%8B%20%D0%BA%D1%83%D0%BB%D1%8C%D1%82%D1%83%D1%80%D1%8B.pdf" TargetMode="External"/><Relationship Id="rId5" Type="http://schemas.openxmlformats.org/officeDocument/2006/relationships/hyperlink" Target="http://zdshi-tula.ru/about/doc/Docum/Doc1.pdf" TargetMode="External"/><Relationship Id="rId4" Type="http://schemas.openxmlformats.org/officeDocument/2006/relationships/hyperlink" Target="https://dobro.ru/dashboard/organizer/10848540/requests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445314"/>
            <a:ext cx="4889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МБУДО «Зареченская детская школа искусств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40" y="1603041"/>
            <a:ext cx="78438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«Волонтеры искусства»</a:t>
            </a:r>
            <a:endParaRPr lang="ru-RU" sz="5400" b="1" i="1" cap="none" spc="0" dirty="0">
              <a:ln w="12700">
                <a:solidFill>
                  <a:schemeClr val="tx2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77" y="213588"/>
            <a:ext cx="1138846" cy="12021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6372"/>
            <a:ext cx="9144000" cy="464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13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20"/>
    </mc:Choice>
    <mc:Fallback xmlns="">
      <p:transition spd="slow" advTm="8820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7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9962" y="1196752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800" b="1" i="1" dirty="0"/>
              <a:t>Выбирая </a:t>
            </a:r>
            <a:r>
              <a:rPr lang="ru-RU" sz="2800" b="1" i="1" dirty="0" err="1"/>
              <a:t>волонтёрство</a:t>
            </a:r>
            <a:r>
              <a:rPr lang="ru-RU" sz="2800" b="1" i="1" dirty="0"/>
              <a:t> как путь социального служения, мы перестаём быть «наблюдателями» и становимся активными участниками процессов, происходящих в обществе. Мы способствуем преодолению разобщения, </a:t>
            </a:r>
            <a:r>
              <a:rPr lang="ru-RU" sz="2800" b="1" i="1" dirty="0" err="1"/>
              <a:t>разделённости</a:t>
            </a:r>
            <a:r>
              <a:rPr lang="ru-RU" sz="2800" b="1" i="1" dirty="0"/>
              <a:t> этого общества. Мы становимся голосом для тех, кто не может сам защитить себя. Мы помогаем. Нашим примером мы вдохновляем других.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21931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43"/>
    </mc:Choice>
    <mc:Fallback xmlns="">
      <p:transition spd="slow" advTm="5343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 smtClean="0"/>
              <a:t>Год основания: </a:t>
            </a:r>
            <a:r>
              <a:rPr lang="ru-RU" dirty="0" smtClean="0"/>
              <a:t>2020</a:t>
            </a:r>
          </a:p>
          <a:p>
            <a:pPr marL="0" indent="0" algn="just">
              <a:buNone/>
            </a:pPr>
            <a:r>
              <a:rPr lang="ru-RU" b="1" dirty="0" smtClean="0"/>
              <a:t>Направление деятельности: </a:t>
            </a:r>
            <a:r>
              <a:rPr lang="ru-RU" dirty="0" smtClean="0"/>
              <a:t>оказание позитивного влияния на учащихся при выборе ими жизненных ценностей, профилактика вредных привычек, воспитание здорового образа жизни.</a:t>
            </a:r>
          </a:p>
          <a:p>
            <a:pPr marL="0" indent="0" algn="just">
              <a:buNone/>
            </a:pPr>
            <a:r>
              <a:rPr lang="ru-RU" b="1" dirty="0" smtClean="0"/>
              <a:t>Основные мероприятия:</a:t>
            </a:r>
            <a:r>
              <a:rPr lang="ru-RU" dirty="0" smtClean="0"/>
              <a:t> помощь бездомным животным, просветительская деятельность по профилактике наркомании и иных видов зависимости, проведение </a:t>
            </a:r>
            <a:r>
              <a:rPr lang="ru-RU" dirty="0" err="1" smtClean="0"/>
              <a:t>квестов</a:t>
            </a:r>
            <a:r>
              <a:rPr lang="ru-RU" dirty="0" smtClean="0"/>
              <a:t>, игр, семинаров и открытых уроков на различные темы.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1489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274" y="-17710"/>
            <a:ext cx="4602726" cy="34467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4541274" cy="3429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378" y="3429000"/>
            <a:ext cx="460962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56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24"/>
    </mc:Choice>
    <mc:Fallback xmlns="">
      <p:transition spd="slow" advTm="10424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23"/>
            <a:ext cx="4588206" cy="684967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653" y="0"/>
            <a:ext cx="4572000" cy="38610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653" y="3369879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817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474345"/>
            <a:ext cx="8064896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600" b="1" dirty="0" smtClean="0"/>
              <a:t>Документация</a:t>
            </a:r>
          </a:p>
          <a:p>
            <a:pPr fontAlgn="base"/>
            <a:endParaRPr lang="ru-RU" dirty="0" smtClean="0"/>
          </a:p>
          <a:p>
            <a:pPr fontAlgn="base"/>
            <a:endParaRPr lang="ru-RU" dirty="0"/>
          </a:p>
          <a:p>
            <a:pPr fontAlgn="base"/>
            <a:r>
              <a:rPr lang="ru-RU" u="sng" dirty="0">
                <a:hlinkClick r:id="rId2"/>
              </a:rPr>
              <a:t>ПОЛОЖЕНИЕ о волонтерском центре "Волонтеры искусства"</a:t>
            </a:r>
            <a:endParaRPr lang="ru-RU" u="sng" dirty="0"/>
          </a:p>
          <a:p>
            <a:pPr fontAlgn="base"/>
            <a:endParaRPr lang="ru-RU" u="sng" dirty="0"/>
          </a:p>
          <a:p>
            <a:pPr fontAlgn="base"/>
            <a:r>
              <a:rPr lang="ru-RU" u="sng" dirty="0">
                <a:hlinkClick r:id="rId3"/>
              </a:rPr>
              <a:t>Инструкция по регистрации на сайте "Волонтеры искусства"</a:t>
            </a:r>
            <a:endParaRPr lang="ru-RU" u="sng" dirty="0"/>
          </a:p>
          <a:p>
            <a:pPr fontAlgn="base"/>
            <a:endParaRPr lang="ru-RU" u="sng" dirty="0"/>
          </a:p>
          <a:p>
            <a:pPr fontAlgn="base"/>
            <a:r>
              <a:rPr lang="ru-RU" u="sng" dirty="0">
                <a:hlinkClick r:id="rId4"/>
              </a:rPr>
              <a:t>Сайт волонтеров ЗДШИ</a:t>
            </a:r>
            <a:endParaRPr lang="ru-RU" u="sng" dirty="0"/>
          </a:p>
          <a:p>
            <a:pPr fontAlgn="base"/>
            <a:endParaRPr lang="ru-RU" u="sng" dirty="0"/>
          </a:p>
          <a:p>
            <a:pPr fontAlgn="base"/>
            <a:r>
              <a:rPr lang="ru-RU" u="sng" dirty="0">
                <a:hlinkClick r:id="rId5"/>
              </a:rPr>
              <a:t>Приказ "О создании волонтерского центра"</a:t>
            </a:r>
            <a:endParaRPr lang="ru-RU" u="sng" dirty="0"/>
          </a:p>
          <a:p>
            <a:pPr fontAlgn="base"/>
            <a:endParaRPr lang="ru-RU" u="sng" dirty="0"/>
          </a:p>
          <a:p>
            <a:pPr fontAlgn="base"/>
            <a:r>
              <a:rPr lang="ru-RU" u="sng" dirty="0">
                <a:hlinkClick r:id="rId6"/>
              </a:rPr>
              <a:t>Контакты региональных координаторов</a:t>
            </a:r>
            <a:endParaRPr lang="ru-RU" u="sng" dirty="0"/>
          </a:p>
          <a:p>
            <a:pPr fontAlgn="base"/>
            <a:endParaRPr lang="ru-RU" u="sng" dirty="0"/>
          </a:p>
          <a:p>
            <a:pPr fontAlgn="base"/>
            <a:r>
              <a:rPr lang="ru-RU" u="sng" dirty="0">
                <a:hlinkClick r:id="rId7"/>
              </a:rPr>
              <a:t>Концепция общественного движения</a:t>
            </a:r>
            <a:endParaRPr lang="ru-RU" u="sng" dirty="0"/>
          </a:p>
          <a:p>
            <a:pPr fontAlgn="base"/>
            <a:endParaRPr lang="ru-RU" u="sng" dirty="0"/>
          </a:p>
          <a:p>
            <a:pPr fontAlgn="base"/>
            <a:r>
              <a:rPr lang="ru-RU" u="sng" dirty="0">
                <a:hlinkClick r:id="rId8"/>
              </a:rPr>
              <a:t>Список волонтеров</a:t>
            </a:r>
            <a:endParaRPr lang="ru-RU" u="sng" dirty="0"/>
          </a:p>
          <a:p>
            <a:pPr fontAlgn="base"/>
            <a:endParaRPr lang="ru-RU" dirty="0" smtClean="0"/>
          </a:p>
          <a:p>
            <a:pPr fontAlgn="base"/>
            <a:endParaRPr lang="ru-RU" dirty="0"/>
          </a:p>
          <a:p>
            <a:pPr fontAlgn="base"/>
            <a:endParaRPr lang="ru-RU" dirty="0" smtClean="0"/>
          </a:p>
          <a:p>
            <a:pPr fontAlgn="base"/>
            <a:endParaRPr lang="ru-RU" dirty="0"/>
          </a:p>
          <a:p>
            <a:pPr fontAlgn="base"/>
            <a:endParaRPr lang="ru-RU" dirty="0" smtClean="0"/>
          </a:p>
          <a:p>
            <a:pPr fontAlgn="base"/>
            <a:endParaRPr lang="ru-RU" dirty="0"/>
          </a:p>
          <a:p>
            <a:pPr fontAlgn="base"/>
            <a:endParaRPr lang="ru-RU" dirty="0" smtClean="0"/>
          </a:p>
          <a:p>
            <a:pPr fontAlgn="base"/>
            <a:endParaRPr lang="ru-RU" dirty="0"/>
          </a:p>
          <a:p>
            <a:pPr fontAlgn="base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885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81"/>
    </mc:Choice>
    <mc:Fallback xmlns="">
      <p:transition spd="slow" advTm="818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612845"/>
            <a:ext cx="79208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Волонтеры в сфере культуры </a:t>
            </a:r>
            <a:r>
              <a:rPr lang="ru-RU" sz="2400" b="1" dirty="0"/>
              <a:t>занимаются организацией и проведением мероприятий, направленных на формирование культурной идентичности, сохранение и передачу культурного и исторического наследия</a:t>
            </a:r>
            <a:r>
              <a:rPr lang="ru-RU" sz="2400" dirty="0"/>
              <a:t>.</a:t>
            </a:r>
          </a:p>
          <a:p>
            <a:r>
              <a:rPr lang="ru-RU" sz="2400" dirty="0"/>
              <a:t>Вот некоторые примеры их деятельности:</a:t>
            </a:r>
          </a:p>
          <a:p>
            <a:r>
              <a:rPr lang="ru-RU" sz="2400" dirty="0"/>
              <a:t>— проведение экскурсий;</a:t>
            </a:r>
            <a:br>
              <a:rPr lang="ru-RU" sz="2400" dirty="0"/>
            </a:br>
            <a:r>
              <a:rPr lang="ru-RU" sz="2400" dirty="0" smtClean="0"/>
              <a:t>— </a:t>
            </a:r>
            <a:r>
              <a:rPr lang="ru-RU" sz="2400" dirty="0"/>
              <a:t>помощь в проведении крупных культурных мероприятий и фестивалей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- Помощь в школьной библиотеке;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— </a:t>
            </a:r>
            <a:r>
              <a:rPr lang="ru-RU" sz="2400" dirty="0"/>
              <a:t>выступления в роли актёров, аниматоров и многое другое.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3" y="4767829"/>
            <a:ext cx="9144000" cy="218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8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85"/>
    </mc:Choice>
    <mc:Fallback xmlns="">
      <p:transition spd="slow" advTm="8285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 descr="http://rusak.aromedu.ru/wp-content/uploads/2017/11/image001-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-5498" y="1536540"/>
            <a:ext cx="3929426" cy="532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936" y="404664"/>
            <a:ext cx="4773064" cy="5204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290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46"/>
    </mc:Choice>
    <mc:Fallback xmlns="">
      <p:transition spd="slow" advTm="12346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12641" y="2780928"/>
            <a:ext cx="445346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</a:t>
            </a:r>
          </a:p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 внимание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768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5144"/>
            <a:ext cx="9144000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15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164</Words>
  <Application>Microsoft Office PowerPoint</Application>
  <PresentationFormat>Экран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inter</dc:creator>
  <cp:lastModifiedBy>User</cp:lastModifiedBy>
  <cp:revision>20</cp:revision>
  <dcterms:created xsi:type="dcterms:W3CDTF">2018-11-18T15:44:43Z</dcterms:created>
  <dcterms:modified xsi:type="dcterms:W3CDTF">2024-11-27T08:11:36Z</dcterms:modified>
</cp:coreProperties>
</file>