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63" r:id="rId4"/>
    <p:sldId id="271" r:id="rId5"/>
    <p:sldId id="264" r:id="rId6"/>
    <p:sldId id="262" r:id="rId7"/>
    <p:sldId id="270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99" autoAdjust="0"/>
  </p:normalViewPr>
  <p:slideViewPr>
    <p:cSldViewPr>
      <p:cViewPr varScale="1">
        <p:scale>
          <a:sx n="53" d="100"/>
          <a:sy n="53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AE2A-A269-41B1-999B-98133D2DD534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6D393-42C0-4748-9A42-AAD844B36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2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D393-42C0-4748-9A42-AAD844B362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2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фото заменить!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D393-42C0-4748-9A42-AAD844B362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6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D393-42C0-4748-9A42-AAD844B362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5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D393-42C0-4748-9A42-AAD844B362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D393-42C0-4748-9A42-AAD844B362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0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СОКРАТИТЬ ТЕКСТ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D393-42C0-4748-9A42-AAD844B362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nkid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://sibay-cnkid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www.instagram.com/p/CUr7bESINRF/?utm_medium=copy_lin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3" y="4365104"/>
            <a:ext cx="8739738" cy="1944216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Arial Black" pitchFamily="34" charset="0"/>
            </a:endParaRPr>
          </a:p>
          <a:p>
            <a:pPr algn="ctr"/>
            <a:endParaRPr lang="ru-RU" sz="1600" dirty="0">
              <a:latin typeface="Arial Black" pitchFamily="34" charset="0"/>
            </a:endParaRPr>
          </a:p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Центр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народной культуры 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досуга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города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Сибай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175351" cy="1793167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pic>
        <p:nvPicPr>
          <p:cNvPr id="3074" name="Picture 2" descr="C:\Users\Альфия\Desktop\цн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3973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Сибаев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Шагиахмет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Шаяхмет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Утарбаевич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кантонный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начальник, поэт-импровизатор,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зауряд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-сотник, известный представитель рода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Сибаевых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давший имя городу Сибай. С 1852 года юртовой старшина в 7-м башкирском кантоне, с 1853 года служил на Сырдарьинской укрепленной линии. С именем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Шагиахмета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Сибаева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связано возникновение башкирские народные песни «Сибай». Видный государственный деятель, военный начальник башкирского казацкого 6-го кантона,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сэсэн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-импровизатор.</a:t>
            </a:r>
          </a:p>
          <a:p>
            <a:pPr algn="just"/>
            <a:endParaRPr lang="ru-RU" sz="16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НАШИ ЗЕМЛЯКИ-НАША ГОРД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ОСТЬ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C:\Users\Альфия\Desktop\для презен\гата 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05983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1" y="1988840"/>
            <a:ext cx="60841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Гата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Зулькафилович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Сулейманов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1912 —1989)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— советский башкирский актёр, певец,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кураист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собиратель фольклора и педагог. Народный и заслуженный артист Башкирской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АССР, </a:t>
            </a:r>
          </a:p>
          <a:p>
            <a:pPr algn="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заслуженный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работник культуры РСФСР.</a:t>
            </a:r>
          </a:p>
          <a:p>
            <a:pPr algn="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Работал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 драматических труппах республики, Башкирском театре оперы и балета, Башкирском государственном академическом драмтеатре, 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Уфимском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училище искусств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algn="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 академическом театре им было создано около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90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образов.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Автор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книги «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Курай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», которая стала первой научной работой по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кураю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основоположник теории и методики игры на народном инструменте. С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обрал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и записал 250 древних песен и легенд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</a:t>
            </a:r>
          </a:p>
          <a:p>
            <a:pPr algn="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150 из них обработал для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курая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algn="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Награждён орденом «Знак Почёта», 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лауреат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премии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им. Салавата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Юлаева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 Уфе, по улице Октябрьской революции, дом 9, где жил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Гата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Сулейманов открыта мемориальная доска из мрамора.</a:t>
            </a:r>
          </a:p>
          <a:p>
            <a:pPr algn="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 1995 году по приказу Министерства культуры Республики Башкортостан имя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Гаты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Сулейманова было присвоено музею в с.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Туркменево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</a:t>
            </a:r>
          </a:p>
          <a:p>
            <a:pPr algn="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 в 1997 году —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Баймакской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школе искусств.</a:t>
            </a:r>
          </a:p>
        </p:txBody>
      </p:sp>
    </p:spTree>
    <p:extLst>
      <p:ext uri="{BB962C8B-B14F-4D97-AF65-F5344CB8AC3E}">
        <p14:creationId xmlns:p14="http://schemas.microsoft.com/office/powerpoint/2010/main" val="309285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Наш сайт: 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  <a:latin typeface="Arial Black" pitchFamily="34" charset="0"/>
                <a:hlinkClick r:id="rId2"/>
              </a:rPr>
              <a:t>http</a:t>
            </a:r>
            <a:r>
              <a:rPr lang="en-US" sz="3200" dirty="0">
                <a:solidFill>
                  <a:schemeClr val="accent1"/>
                </a:solidFill>
                <a:latin typeface="Arial Black" pitchFamily="34" charset="0"/>
                <a:hlinkClick r:id="rId2"/>
              </a:rPr>
              <a:t>://sibay-cnkid.ru</a:t>
            </a:r>
            <a:r>
              <a:rPr lang="en-US" sz="3200" dirty="0" smtClean="0">
                <a:solidFill>
                  <a:schemeClr val="accent1"/>
                </a:solidFill>
                <a:latin typeface="Arial Black" pitchFamily="34" charset="0"/>
                <a:hlinkClick r:id="rId2"/>
              </a:rPr>
              <a:t>/</a:t>
            </a:r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 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Группа «В Контакте»: </a:t>
            </a:r>
            <a:r>
              <a:rPr lang="en-US" sz="3200" dirty="0">
                <a:solidFill>
                  <a:schemeClr val="accent1"/>
                </a:solidFill>
                <a:latin typeface="Arial Black" pitchFamily="34" charset="0"/>
                <a:hlinkClick r:id="rId3"/>
              </a:rPr>
              <a:t>https://</a:t>
            </a:r>
            <a:r>
              <a:rPr lang="en-US" sz="3200" dirty="0" smtClean="0">
                <a:solidFill>
                  <a:schemeClr val="accent1"/>
                </a:solidFill>
                <a:latin typeface="Arial Black" pitchFamily="34" charset="0"/>
                <a:hlinkClick r:id="rId3"/>
              </a:rPr>
              <a:t>vk.com/cnkid</a:t>
            </a:r>
            <a:r>
              <a:rPr lang="ru-RU" sz="3200" dirty="0">
                <a:solidFill>
                  <a:schemeClr val="accent1"/>
                </a:solidFill>
                <a:latin typeface="Arial Black" pitchFamily="34" charset="0"/>
              </a:rPr>
              <a:t> </a:t>
            </a:r>
            <a:endParaRPr lang="ru-RU" sz="3200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Инстаграмм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: </a:t>
            </a:r>
            <a:r>
              <a:rPr lang="en-US" sz="3200" dirty="0">
                <a:solidFill>
                  <a:schemeClr val="accent1"/>
                </a:solidFill>
                <a:latin typeface="Arial Black" pitchFamily="34" charset="0"/>
                <a:hlinkClick r:id="rId4"/>
              </a:rPr>
              <a:t>https://www.instagram.com/p/CUr7bESINRF/?</a:t>
            </a:r>
            <a:r>
              <a:rPr lang="en-US" sz="3200" dirty="0" smtClean="0">
                <a:solidFill>
                  <a:schemeClr val="accent1"/>
                </a:solidFill>
                <a:latin typeface="Arial Black" pitchFamily="34" charset="0"/>
                <a:hlinkClick r:id="rId4"/>
              </a:rPr>
              <a:t>utm_medium=copy_link</a:t>
            </a:r>
            <a:r>
              <a:rPr lang="ru-RU" sz="3200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МЫ В ИНТЕРНЕТ-ПРОСТРАНСТВЕ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6" name="Picture 4" descr="C:\Users\Альфия\Desktop\для презен\иконка инс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91" y="5283578"/>
            <a:ext cx="775060" cy="7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ьфия\Desktop\для презен\иконка в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297204"/>
            <a:ext cx="792088" cy="7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ьфия\Desktop\для презен\эмблем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2178666"/>
            <a:ext cx="792088" cy="75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0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2420887"/>
          </a:xfrm>
        </p:spPr>
        <p:txBody>
          <a:bodyPr>
            <a:normAutofit fontScale="92500" lnSpcReduction="20000"/>
          </a:bodyPr>
          <a:lstStyle/>
          <a:p>
            <a:pPr marL="137160"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137160"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Добро пожаловать!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адрес:</a:t>
            </a:r>
          </a:p>
          <a:p>
            <a:pPr marL="137160"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453837,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Республика Башкортостан,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город Сибай, </a:t>
            </a:r>
          </a:p>
          <a:p>
            <a:pPr marL="137160"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улица Чайковского, 30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137160" algn="ctr"/>
            <a:endParaRPr lang="ru-RU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137160"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Телефон: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+7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(347 75) 5-12-64,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+7 (347 75)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5-14-89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175351" cy="1793167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pic>
        <p:nvPicPr>
          <p:cNvPr id="4" name="Picture 2" descr="C:\Users\Альфия\Desktop\для презен\цн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76456" cy="44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9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26369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7200" dirty="0">
              <a:latin typeface="Arial Black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7200" dirty="0" smtClean="0">
              <a:latin typeface="Arial Black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Город Сибай - промышленный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культурный и образовательный центр Башкирского Зауралья, неофициально носящий статус его столицы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Основан 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 1955 году. 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Проживают более 62 тысяч человек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в основном 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башкиры.  Работают  библиотеки, 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музей, детская музыкальная 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школа,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школа искусств, художественная школа, парк культуры и отдыха и центр народной культуры и досуга.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175351" cy="3096344"/>
          </a:xfrm>
        </p:spPr>
        <p:txBody>
          <a:bodyPr/>
          <a:lstStyle/>
          <a:p>
            <a:pPr marL="182880" indent="0">
              <a:buNone/>
            </a:pPr>
            <a:endParaRPr lang="ru-RU" sz="1200" dirty="0"/>
          </a:p>
        </p:txBody>
      </p:sp>
      <p:pic>
        <p:nvPicPr>
          <p:cNvPr id="1028" name="Picture 4" descr="C:\Users\Альфия\Desktop\стелла\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436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815345" y="4293096"/>
            <a:ext cx="3024336" cy="12961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     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Директор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Надыргулова 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Гулия Рахимьяновна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 КОЛЛЕКТИВ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60031"/>
            <a:ext cx="2435149" cy="26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льфия\Desktop\для презен\коллекти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4376501" cy="26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5212" y="4797152"/>
            <a:ext cx="9096542" cy="18002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Ильбакова                                    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Ишбердин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       Рафикова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Мамдуда Каюмовна                       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Халил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Анварович                    Дилара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ухитдиновна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Заслуженный работник               Заслуженный артист               Заслуженный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работник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культуры                            Республики Башкортостан                        культуры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Республики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Башкортостан                                                          Республики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Башкортостан</a:t>
            </a:r>
          </a:p>
          <a:p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0485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НАША ГОРДОСТЬ</a:t>
            </a:r>
            <a:endParaRPr lang="ru-RU" b="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7" name="Picture 3" descr="C:\Users\Альфия\Desktop\для презен\мамду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7" y="2090250"/>
            <a:ext cx="2808312" cy="248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ьфия\Desktop\для презен\дила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2132856"/>
            <a:ext cx="2535607" cy="248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ьфия\Desktop\для презен\ишберд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25997"/>
            <a:ext cx="2895058" cy="24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4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3428999"/>
            <a:ext cx="8964487" cy="3312369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Кабинет фольклора                                                                         Танцевальный зал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Актовый зал                                                                          Кожевенная мастерская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036496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ЦЕНТР НАРОДНОЙ КУЛЬТУРЫ И ДОСУГА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7" name="Picture 3" descr="C:\Users\Альфия\Desktop\длдя презен\ec15c928-3572-4b21-a0a0-1a95e85e6f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6" y="980727"/>
            <a:ext cx="3251646" cy="22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ьфия\Desktop\длдя презен\акт з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6" y="3974369"/>
            <a:ext cx="3251646" cy="22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29367"/>
            <a:ext cx="3378041" cy="23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льфия\Desktop\для презен\танц зал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980726"/>
            <a:ext cx="3378041" cy="22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               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Народный хор ветеранов                                          Народный ансамбль русской песни «</a:t>
            </a:r>
            <a:r>
              <a:rPr lang="ru-RU" sz="13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Мироколица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Народный фольклорный ансамбль </a:t>
            </a:r>
            <a:r>
              <a:rPr lang="ru-RU" sz="13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кубызистов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«</a:t>
            </a:r>
            <a:r>
              <a:rPr lang="ru-RU" sz="13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Яугул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Народный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вокальный ансамбль «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Миляш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       </a:t>
            </a:r>
            <a:endParaRPr lang="ru-RU" sz="13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0"/>
            <a:ext cx="8424936" cy="9807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НАШИ КОЛЛЕКТИВЫ</a:t>
            </a:r>
            <a:endParaRPr lang="ru-RU" sz="4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1" name="Picture 3" descr="C:\Users\Альфия\Desktop\для презен\коллект\мирокол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90" y="927601"/>
            <a:ext cx="3489310" cy="186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ьфия\Desktop\для презен\коллект\хор ветеран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384376" cy="18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ьфия\Desktop\для презен\коллект\яугель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льфия\Desktop\для презен\коллект\ми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90" y="3645024"/>
            <a:ext cx="34893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Клуб рукодельниц «</a:t>
            </a:r>
            <a:r>
              <a:rPr lang="ba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Оҫтабикә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               Ансамбль хореографических                     Народная студия  </a:t>
            </a:r>
          </a:p>
          <a:p>
            <a:r>
              <a:rPr lang="ba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           миниатюр «Аркаим»                   этнографии, ДПИ   «Ете ҡыҙ» </a:t>
            </a:r>
          </a:p>
          <a:p>
            <a:endParaRPr lang="ba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ba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Народный ансамбль кураистов                              Студия танца                                    Кожевенная мастерская</a:t>
            </a:r>
          </a:p>
          <a:p>
            <a:r>
              <a:rPr lang="ba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         для мам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Moms time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108012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НАШИ КОЛЛЕКТИВЫ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10" y="1268760"/>
            <a:ext cx="2852330" cy="188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Альфия\Desktop\для презен\коллект\кож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135079"/>
            <a:ext cx="2592288" cy="20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ьфия\Desktop\для презен\коллект\мамс тай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10" y="4135079"/>
            <a:ext cx="2852330" cy="20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ьфия\Desktop\для презен\коллект\кураист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6" y="4135080"/>
            <a:ext cx="2921000" cy="19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ьфия\Desktop\для презен\коллект\дп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6" y="1268760"/>
            <a:ext cx="2921000" cy="18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ьфия\Desktop\для презен\коллект\ете кыз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592288" cy="18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2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745"/>
                </a:solidFill>
                <a:latin typeface="Arial Black" pitchFamily="34" charset="0"/>
                <a:ea typeface="+mj-ea"/>
                <a:cs typeface="+mj-cs"/>
              </a:rPr>
              <a:t>  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                         Шоу-проект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вокалистов                                                              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 Межрегиональный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конкурс  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                          «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Голос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 Зауралья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. Дети»                                                      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исполнителей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башкирской песни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         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«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Ир</a:t>
            </a:r>
            <a:r>
              <a:rPr lang="ba-RU" sz="1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әндек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моңдары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»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         Межрегиональный конкурс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               исполнителей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мунажат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                                 День национального костюма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76470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1400" b="0" dirty="0">
                <a:solidFill>
                  <a:srgbClr val="212745"/>
                </a:solidFill>
                <a:effectLst/>
                <a:latin typeface="Arial Black" pitchFamily="34" charset="0"/>
                <a:ea typeface="+mn-ea"/>
                <a:cs typeface="+mn-cs"/>
              </a:rPr>
            </a:b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НАШИ ПРАЗДНИКИ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C:\Users\Альфия\Desktop\для презен\нац костю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78" y="4221088"/>
            <a:ext cx="3115854" cy="17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ьфия\Desktop\для презен\г.з де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024336" cy="22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льфия\Desktop\для презен\иранды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78" y="1124744"/>
            <a:ext cx="3115854" cy="22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3" y="4039071"/>
            <a:ext cx="3261111" cy="197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1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093297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2700" dirty="0" smtClean="0">
                <a:latin typeface="Arial Black" pitchFamily="34" charset="0"/>
              </a:rPr>
              <a:t> </a:t>
            </a:r>
            <a:r>
              <a:rPr lang="ru-RU" sz="52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Гайнуллина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52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Асия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Султановна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-  </a:t>
            </a:r>
            <a:endParaRPr lang="ru-RU" sz="52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Заслуженный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работник культуры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Республики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Башкортостан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Народная сказительница, </a:t>
            </a: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руководитель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школы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сэсэнов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«Урал батыр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»,</a:t>
            </a: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основатель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Народной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студии ДПИ и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красоты «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Ете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кыз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», </a:t>
            </a:r>
            <a:endParaRPr lang="ru-RU" sz="52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этнической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группы «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Талир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</a:t>
            </a:r>
            <a:r>
              <a:rPr lang="ba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ә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ң</a:t>
            </a:r>
            <a:r>
              <a:rPr lang="ru-RU" sz="52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кә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», </a:t>
            </a: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народного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ансамбля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кубызистов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“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Яугель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” </a:t>
            </a:r>
            <a:endParaRPr lang="ru-RU" sz="52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и общественной организации </a:t>
            </a:r>
            <a:endParaRPr lang="ru-RU" sz="52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совета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старейшин женщин «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Ағинәйҙәр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ҡоро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г.Сибая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 многолетний, плодотворный труд в 2017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году</a:t>
            </a:r>
            <a:endParaRPr lang="en-US" sz="52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удостоилась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премии правительства РФ «Душа России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Асия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Султановна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создала свою школу сказителей, </a:t>
            </a:r>
            <a:endParaRPr lang="ru-RU" sz="52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которая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является единственной в своем роде в Башкортостане. </a:t>
            </a:r>
            <a:endParaRPr lang="ru-RU" sz="52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втор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многих проектов, конкурсов и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фестивалей. Ею организованы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множество мастер-классов и персональные выставки работ по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войлоку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лоскутному шитью, женскому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национальному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костюму в гг. Курган,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Санкт-Петербург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Пермь, Москва, Уфа, а также в Турции. Лауреат Международного конкурса </a:t>
            </a:r>
            <a:r>
              <a:rPr lang="ru-RU" sz="52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сэсэнов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посвящённого башкирскому народному эпосу “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Урал-батыр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”, Международных фестивалей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сказителей “Мифы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народов мира на земле потомков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Джангара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” (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г.Элиста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),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национальных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культур “</a:t>
            </a:r>
            <a:r>
              <a:rPr lang="ru-RU" sz="52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Берҙәмлек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--Содружество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”, 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Международного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онлайн- фестиваля «По зову Земли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Олонхо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» (Якутск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)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и 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др.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Я</a:t>
            </a:r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вляется 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педагогом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Сибайского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колледжа искусств и преподает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эпосоведение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этнографию и технику исполнения в </a:t>
            </a:r>
            <a:r>
              <a:rPr lang="ru-RU" sz="52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этнохудожественном</a:t>
            </a:r>
            <a:r>
              <a:rPr lang="ru-RU" sz="5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отделении.</a:t>
            </a:r>
          </a:p>
          <a:p>
            <a:pPr algn="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"/>
            <a:ext cx="8964488" cy="10527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НАШИ МАСТЕРА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C:\Users\Альфия\Desktop\для презен\Аис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92962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09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1838</TotalTime>
  <Words>702</Words>
  <Application>Microsoft Office PowerPoint</Application>
  <PresentationFormat>Экран (4:3)</PresentationFormat>
  <Paragraphs>155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НАШ КОЛЛЕКТИВ</vt:lpstr>
      <vt:lpstr>НАША ГОРДОСТЬ</vt:lpstr>
      <vt:lpstr>ЦЕНТР НАРОДНОЙ КУЛЬТУРЫ И ДОСУГА</vt:lpstr>
      <vt:lpstr>НАШИ КОЛЛЕКТИВЫ</vt:lpstr>
      <vt:lpstr>НАШИ КОЛЛЕКТИВЫ</vt:lpstr>
      <vt:lpstr> НАШИ ПРАЗДНИКИ</vt:lpstr>
      <vt:lpstr>НАШИ МАСТЕРА</vt:lpstr>
      <vt:lpstr>НАШИ ЗЕМЛЯКИ-НАША ГОРДОСТЬ</vt:lpstr>
      <vt:lpstr> МЫ В ИНТЕРНЕТ-ПРОСТРАНСТВЕ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Альфия</dc:creator>
  <cp:lastModifiedBy>Альфия</cp:lastModifiedBy>
  <cp:revision>81</cp:revision>
  <dcterms:created xsi:type="dcterms:W3CDTF">2021-10-12T05:38:54Z</dcterms:created>
  <dcterms:modified xsi:type="dcterms:W3CDTF">2022-01-25T07:40:22Z</dcterms:modified>
</cp:coreProperties>
</file>