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Общая численность</c:v>
                </c:pt>
                <c:pt idx="1">
                  <c:v>Молодежь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6067</c:v>
                </c:pt>
                <c:pt idx="1">
                  <c:v>2379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46432"/>
        <c:axId val="90564864"/>
      </c:barChart>
      <c:catAx>
        <c:axId val="89746432"/>
        <c:scaling>
          <c:orientation val="minMax"/>
        </c:scaling>
        <c:delete val="0"/>
        <c:axPos val="b"/>
        <c:majorTickMark val="out"/>
        <c:minorTickMark val="none"/>
        <c:tickLblPos val="nextTo"/>
        <c:crossAx val="90564864"/>
        <c:crosses val="autoZero"/>
        <c:auto val="1"/>
        <c:lblAlgn val="ctr"/>
        <c:lblOffset val="100"/>
        <c:noMultiLvlLbl val="0"/>
      </c:catAx>
      <c:valAx>
        <c:axId val="9056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7464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Волонтеры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Мугур-Аксы</c:v>
                </c:pt>
                <c:pt idx="1">
                  <c:v>Кызыл-Хая</c:v>
                </c:pt>
                <c:pt idx="2">
                  <c:v>Тоолайлыг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459</c:v>
                </c:pt>
                <c:pt idx="1">
                  <c:v>28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29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38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68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55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12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27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01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3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16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8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1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64269-2777-46B4-A98B-442F83B3C2CF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3B6B-6E16-4E68-A67A-039D7DCAD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91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20065" cy="606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4570785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Республика </a:t>
            </a:r>
            <a:r>
              <a:rPr lang="ru-RU" sz="2400" b="1" dirty="0">
                <a:solidFill>
                  <a:schemeClr val="bg1"/>
                </a:solidFill>
              </a:rPr>
              <a:t>Т</a:t>
            </a:r>
            <a:r>
              <a:rPr lang="ru-RU" sz="2400" b="1" dirty="0" smtClean="0">
                <a:solidFill>
                  <a:schemeClr val="bg1"/>
                </a:solidFill>
              </a:rPr>
              <a:t>ыва, </a:t>
            </a:r>
            <a:r>
              <a:rPr lang="ru-RU" sz="2400" b="1" dirty="0" err="1" smtClean="0">
                <a:solidFill>
                  <a:schemeClr val="bg1"/>
                </a:solidFill>
              </a:rPr>
              <a:t>Монгун-Тайгинский</a:t>
            </a:r>
            <a:r>
              <a:rPr lang="ru-RU" sz="2400" b="1" dirty="0" smtClean="0">
                <a:solidFill>
                  <a:schemeClr val="bg1"/>
                </a:solidFill>
              </a:rPr>
              <a:t> район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30" name="Picture 6" descr="C:\Users\Алиса\Downloads\dobror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942"/>
            <a:ext cx="1800200" cy="101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49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4016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Монгун-Тайгинском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районе Республики Тыва численность населения составляет 6067 чел., из них молодежь 2379 чел.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25432695"/>
              </p:ext>
            </p:extLst>
          </p:nvPr>
        </p:nvGraphicFramePr>
        <p:xfrm>
          <a:off x="1691680" y="22048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987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4016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сегодняшний день на платформе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Добро.рф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волонтеры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Монгун-Тайгинского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района зарегистрированы 500 чел.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19961788"/>
              </p:ext>
            </p:extLst>
          </p:nvPr>
        </p:nvGraphicFramePr>
        <p:xfrm>
          <a:off x="1691680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6796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37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В Монгун-Тайгинском районе Республики Тыва численность населения составляет 6067 чел., из них молодежь 2379 чел.</vt:lpstr>
      <vt:lpstr>На сегодняшний день на платформе Добро.рф волонтеры Монгун-Тайгинского района зарегистрированы 500 чел.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Алиса</dc:creator>
  <cp:lastModifiedBy>Алиса</cp:lastModifiedBy>
  <cp:revision>5</cp:revision>
  <dcterms:created xsi:type="dcterms:W3CDTF">2025-05-27T08:21:16Z</dcterms:created>
  <dcterms:modified xsi:type="dcterms:W3CDTF">2025-05-27T10:01:46Z</dcterms:modified>
</cp:coreProperties>
</file>