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4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3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81AE-3076-4637-B2BD-07D12141AD0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E97B-4D39-4518-8BBB-4A5006AB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vf_ugt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Волонтёрское движение школы МОУ «СОШ№40сУИОП» города Воркуты</a:t>
            </a:r>
            <a:endParaRPr lang="ru-RU" dirty="0"/>
          </a:p>
        </p:txBody>
      </p:sp>
      <p:pic>
        <p:nvPicPr>
          <p:cNvPr id="1026" name="Picture 2" descr="https://sun9-41.userapi.com/impf/c856128/v856128947/66c79/QH6fvomapi4.jpg?size=1280x853&amp;quality=96&amp;sign=4d6baf4ad547b5bca9e65229e411da3f&amp;c_uniq_tag=okqED0kNgVyzVC0psy6BqLeDOIolujgQWVN9rI8p-lQ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21" y="1825625"/>
            <a:ext cx="6529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Волонтеры 8б класса, Круглова Ксения и </a:t>
            </a:r>
            <a:r>
              <a:rPr lang="ru-RU" dirty="0" err="1"/>
              <a:t>Довгалева</a:t>
            </a:r>
            <a:r>
              <a:rPr lang="ru-RU" dirty="0"/>
              <a:t> Мария, проводят зарядку в 4в классе</a:t>
            </a:r>
          </a:p>
        </p:txBody>
      </p:sp>
      <p:pic>
        <p:nvPicPr>
          <p:cNvPr id="2050" name="Picture 2" descr="https://sun9-53.userapi.com/impg/SNezF0Jhz3YMz8JjnpuKXUTHPp7pNZ2DpQnrxQ/ecfuYARVhQk.jpg?size=1600x778&amp;quality=96&amp;sign=39f5b8e77074ed1e22d9ac4a95895189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05075"/>
            <a:ext cx="5157787" cy="25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6.userapi.com/impg/holt3kdFLL55gWUzt9lhL_RSJkd9qPyujCl9pg/nXaTcVEo6EY.jpg?size=1600x778&amp;quality=96&amp;sign=1fbc85cd8d157373cdd2f1dafff3e1c5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2505075"/>
            <a:ext cx="5183188" cy="25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1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smtClean="0"/>
              <a:t>Волонтеры школы на </a:t>
            </a:r>
            <a:r>
              <a:rPr lang="ru-RU" dirty="0"/>
              <a:t>встрече с представителями медицинского колледжа ‘Оказание первой медицинской помощи ‘</a:t>
            </a:r>
          </a:p>
        </p:txBody>
      </p:sp>
      <p:pic>
        <p:nvPicPr>
          <p:cNvPr id="3074" name="Picture 2" descr="https://sun9-36.userapi.com/impg/ZyUItfOUT9vSgLASRINbFYOiv1LTJFZxPz0Dtw/F05yrgG0wv4.jpg?size=1600x1200&amp;quality=95&amp;sign=fc1868ecc23f324aa02dc4cf45afc71b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9.userapi.com/impg/ZCTxnkE88k_2OOI-xbkw9HW4eTg2yAAfWwmUZA/5rTJwbtEJyI.jpg?size=1600x1200&amp;quality=95&amp;sign=4fa6fc73fe616a4f0c39fb8b56413aa9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4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25 </a:t>
            </a:r>
            <a:r>
              <a:rPr lang="ru-RU" sz="2000" dirty="0" smtClean="0"/>
              <a:t>января волонтеры  5б </a:t>
            </a:r>
            <a:r>
              <a:rPr lang="ru-RU" sz="2000" dirty="0"/>
              <a:t>класса раздавали информационные буклеты «Мат - не наш формат», рассказав ученикам МОУ«СОШ40сУИОП»г. Воркуты о вреде сквернословия. Брань и нецензурные выражения снижают интеллект, провоцируют преступления, создавая иллюзию вседозволенности, обворовывают нас духовно, унижают и оскорбляют.</a:t>
            </a:r>
          </a:p>
        </p:txBody>
      </p:sp>
      <p:pic>
        <p:nvPicPr>
          <p:cNvPr id="4098" name="Picture 2" descr="https://sun9-45.userapi.com/impg/Vx6ykQb2dEwLxUBH5CR_BFaDEMFDTQOQBWbu_A/AFxtlobVeLc.jpg?size=1280x960&amp;quality=95&amp;sign=086d78ec27b82c00f05c17bddcdd8ff1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7.userapi.com/impg/Uh-YH2VftOmerF0UxVYxvVEPQg0AaLWahdcqfg/gOqK8UucsnQ.jpg?size=1280x960&amp;quality=95&amp;sign=48fc53a71420a4e6b8361f346626e157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Сегодня наши волонтеры провели голосование в </a:t>
            </a:r>
            <a:r>
              <a:rPr lang="ru-RU" dirty="0">
                <a:hlinkClick r:id="rId2"/>
              </a:rPr>
              <a:t>ВФ УГТУ</a:t>
            </a:r>
            <a:r>
              <a:rPr lang="ru-RU" dirty="0"/>
              <a:t> среди студентов и преподавателей университета.</a:t>
            </a:r>
          </a:p>
        </p:txBody>
      </p:sp>
      <p:pic>
        <p:nvPicPr>
          <p:cNvPr id="5122" name="Picture 2" descr="https://sun9-25.userapi.com/impg/PCeEFUv6Z_5CgtyHR9gEYh-Le5loNUXbWHzlSg/2bZucqGfAYU.jpg?size=810x1080&amp;quality=95&amp;sign=db70d223733f3ce5b20ea607d3bcd259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86" y="2505075"/>
            <a:ext cx="335364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0.userapi.com/impg/6Ka8sKcut2Vy6nZjtX0i_u4ZqeH73W05FbPMWw/3QXBmARSH-g.jpg?size=810x1080&amp;quality=95&amp;sign=391a2503544d13747bfa31c462281f09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65" y="2505075"/>
            <a:ext cx="286791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3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Волонтёрское движение школы МОУ «СОШ№40сУИОП» города Воркуты</vt:lpstr>
      <vt:lpstr>Волонтеры 8б класса, Круглова Ксения и Довгалева Мария, проводят зарядку в 4в классе</vt:lpstr>
      <vt:lpstr> Волонтеры школы на встрече с представителями медицинского колледжа ‘Оказание первой медицинской помощи ‘</vt:lpstr>
      <vt:lpstr>25 января волонтеры  5б класса раздавали информационные буклеты «Мат - не наш формат», рассказав ученикам МОУ«СОШ40сУИОП»г. Воркуты о вреде сквернословия. Брань и нецензурные выражения снижают интеллект, провоцируют преступления, создавая иллюзию вседозволенности, обворовывают нас духовно, унижают и оскорбляют.</vt:lpstr>
      <vt:lpstr>Сегодня наши волонтеры провели голосование в ВФ УГТУ среди студентов и преподавателей университета.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Волонтёрское движение школы МОУ «СОШ№40сУИОП» города Воркуты</dc:title>
  <dc:creator>ALEKS</dc:creator>
  <cp:lastModifiedBy>ALEKS</cp:lastModifiedBy>
  <cp:revision>2</cp:revision>
  <dcterms:created xsi:type="dcterms:W3CDTF">2023-11-05T16:25:08Z</dcterms:created>
  <dcterms:modified xsi:type="dcterms:W3CDTF">2023-11-05T16:41:20Z</dcterms:modified>
</cp:coreProperties>
</file>