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9" r:id="rId9"/>
    <p:sldId id="263" r:id="rId10"/>
    <p:sldId id="271" r:id="rId11"/>
    <p:sldId id="262" r:id="rId12"/>
    <p:sldId id="270" r:id="rId13"/>
    <p:sldId id="272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едерация Молодежи\эмблема ФМ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072330" cy="6786538"/>
          </a:xfrm>
          <a:prstGeom prst="rect">
            <a:avLst/>
          </a:prstGeom>
          <a:noFill/>
        </p:spPr>
      </p:pic>
      <p:pic>
        <p:nvPicPr>
          <p:cNvPr id="1027" name="Picture 3" descr="C:\Documents and Settings\Сергей Диес\Рабочий стол\Отчет ФМБ\0. стар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Сергей Диес\Рабочий стол\Отчет ФМБ\13. Со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6500826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Сергей Диес\Рабочий стол\Отчет ФМБ\12. К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0"/>
            <a:ext cx="2786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Сергей Диес\Рабочий стол\Отчет ФМБ\14. Пробеж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Сергей Диес\Рабочий стол\Отчет ФМБ\15. Карта яд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Сергей Диес\Рабочий стол\Отчет ФМБ\16. гра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018" y="285752"/>
            <a:ext cx="8955576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Сергей Диес\Рабочий стол\Отчет ФМБ\17. Живи трез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858048" cy="594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Сергей Диес\Рабочий стол\Отчет ФМБ\18. Дан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61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ергей Диес\Рабочий стол\Отчет ФМБ\1. Глав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Сергей Диес\Рабочий стол\Отчет ФМБ\4. Уро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0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ергей Диес\Рабочий стол\Отчет ФМБ\3. Уро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5325" cy="6500834"/>
          </a:xfrm>
          <a:prstGeom prst="rect">
            <a:avLst/>
          </a:prstGeom>
          <a:noFill/>
        </p:spPr>
      </p:pic>
      <p:pic>
        <p:nvPicPr>
          <p:cNvPr id="3" name="Picture 2" descr="C:\Documents and Settings\Сергей Диес\Рабочий стол\Отчет ФМБ\2. Уро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2667" y="71438"/>
            <a:ext cx="4671333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ергей Диес\Рабочий стол\Отчет ФМБ\6. Соцак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0"/>
            <a:ext cx="8429652" cy="6815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Сергей Диес\Рабочий стол\Отчет ФМБ\7. Соцак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8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Сергей Диес\Рабочий стол\Отчет ФМБ\8. С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65741"/>
            <a:ext cx="8786842" cy="6792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Сергей Диес\Рабочий стол\Отчет ФМБ\9. Розыгры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657725" cy="5857916"/>
          </a:xfrm>
          <a:prstGeom prst="rect">
            <a:avLst/>
          </a:prstGeom>
          <a:noFill/>
        </p:spPr>
      </p:pic>
      <p:pic>
        <p:nvPicPr>
          <p:cNvPr id="3" name="Picture 2" descr="C:\Documents and Settings\Сергей Диес\Рабочий стол\Отчет ФМБ\10 Розыгры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899" y="142876"/>
            <a:ext cx="4610101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Сергей Диес\Рабочий стол\Отчет ФМБ\11 явнг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"/>
            <a:ext cx="892971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Сергей Диес</cp:lastModifiedBy>
  <cp:revision>5</cp:revision>
  <dcterms:modified xsi:type="dcterms:W3CDTF">2018-04-10T05:12:25Z</dcterms:modified>
</cp:coreProperties>
</file>