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2" r:id="rId17"/>
    <p:sldId id="273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7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2"/>
          <c:order val="2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38331385326516337"/>
                  <c:y val="5.3412373053322366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2"/>
    </a:solidFill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2"/>
          <c:order val="2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38331385326516354"/>
                  <c:y val="5.3412373053322408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2"/>
    </a:solidFill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вопрос 3</c:v>
                </c:pt>
              </c:strCache>
            </c:strRef>
          </c:tx>
          <c:dLbls>
            <c:dLbl>
              <c:idx val="1"/>
              <c:layout>
                <c:manualLayout>
                  <c:x val="-0.11529782479098084"/>
                  <c:y val="1.841273567800722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4236585917379061"/>
                  <c:y val="2.492577409155039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жалость</c:v>
                </c:pt>
                <c:pt idx="1">
                  <c:v>ненависть </c:v>
                </c:pt>
                <c:pt idx="2">
                  <c:v>равнодушие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3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38331385326516354"/>
                  <c:y val="5.3412373053322408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жалость</c:v>
                </c:pt>
                <c:pt idx="1">
                  <c:v>ненависть </c:v>
                </c:pt>
                <c:pt idx="2">
                  <c:v>равнодушие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2"/>
    </a:solidFill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вопрос </a:t>
            </a:r>
            <a:r>
              <a:rPr lang="ru-RU" dirty="0" smtClean="0"/>
              <a:t>5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вопрос 4</c:v>
                </c:pt>
              </c:strCache>
            </c:strRef>
          </c:tx>
          <c:dLbls>
            <c:dLbl>
              <c:idx val="1"/>
              <c:layout>
                <c:manualLayout>
                  <c:x val="-0.1152978247909809"/>
                  <c:y val="1.84127356780072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42365859173790643"/>
                  <c:y val="2.492577409155039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приюты</c:v>
                </c:pt>
                <c:pt idx="1">
                  <c:v>хозяин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4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38331385326516393"/>
                  <c:y val="5.3412373053322457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приюты</c:v>
                </c:pt>
                <c:pt idx="1">
                  <c:v>хозяин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2"/>
    </a:solidFill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вопрос 6</c:v>
                </c:pt>
              </c:strCache>
            </c:strRef>
          </c:tx>
          <c:dLbls>
            <c:dLbl>
              <c:idx val="1"/>
              <c:layout>
                <c:manualLayout>
                  <c:x val="-0.1152978247909809"/>
                  <c:y val="1.84127356780072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42365859173790643"/>
                  <c:y val="2.492577409155039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уверен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6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38331385326516393"/>
                  <c:y val="5.3412373053322457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уверен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2"/>
    </a:solidFill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39129355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vk.com/club13695879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vk.com/club13695879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vk.com/club13695879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42910" y="285728"/>
            <a:ext cx="8001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«Школа № 3» города Богородска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8596" y="1785926"/>
            <a:ext cx="842968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Полная миска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D:\учебный год 2014-2015\6 б фото\волонтерство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4196262" cy="2366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07154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3.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000240"/>
            <a:ext cx="821537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Выяснил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специализированные группы и сайты  о необходимых вещах для приютов.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l="11208" t="10983" r="12203" b="8959"/>
          <a:stretch>
            <a:fillRect/>
          </a:stretch>
        </p:blipFill>
        <p:spPr bwMode="auto">
          <a:xfrm>
            <a:off x="428596" y="3071810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 l="13322" t="15896" r="14494" b="15318"/>
          <a:stretch>
            <a:fillRect/>
          </a:stretch>
        </p:blipFill>
        <p:spPr bwMode="auto">
          <a:xfrm>
            <a:off x="4714876" y="3071810"/>
            <a:ext cx="40719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5286388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2. Сайт благотворительного приюта «Сострадание».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2000" y="5214950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3. Группа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«Верные друзья»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https://vk.com/club39129355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6000744"/>
            <a:ext cx="8358246" cy="5000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Нужны: корма, крупы, игрушки, поводки, лекарства и пеленки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214422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4.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071678"/>
            <a:ext cx="8143932" cy="192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Информирование учащихся школы о проведении акции «Поможем братьям меньшим» через агитбригаду, информационный стенд в холле школы, группу волонтерского отряда «Апельсин»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https://vk.com/club136958798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 l="26128" t="44220" r="32674" b="25722"/>
          <a:stretch>
            <a:fillRect/>
          </a:stretch>
        </p:blipFill>
        <p:spPr bwMode="auto">
          <a:xfrm>
            <a:off x="428596" y="4214818"/>
            <a:ext cx="4286280" cy="136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5786454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4. Объявление волонтерского отряда «Апельсин»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https://vk.com/club136958798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учебный год 2014-2015\6 б фото\волонтерство\5.jpg"/>
          <p:cNvPicPr/>
          <p:nvPr/>
        </p:nvPicPr>
        <p:blipFill>
          <a:blip r:embed="rId6" cstate="print"/>
          <a:srcRect b="22418"/>
          <a:stretch>
            <a:fillRect/>
          </a:stretch>
        </p:blipFill>
        <p:spPr bwMode="auto">
          <a:xfrm>
            <a:off x="5143504" y="4143380"/>
            <a:ext cx="3357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000628" y="5929330"/>
            <a:ext cx="3500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5. Выступление агитбригады волонтеров.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42873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5.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357430"/>
            <a:ext cx="821537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Сбор необходимых для приютов  «Сострадание» и «Верные друзья» вещей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p.vk.me/c636621/v636621705/3d842/VzKvAUggPy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3691499" cy="20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p.vk.me/c837435/v837435705/1d577/3EgWpTs5JT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571604" y="5715016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6- 7. Сбор  помощи для приютов.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42873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6.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357430"/>
            <a:ext cx="821537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Отвоз помощи в приют «Сострадание» и участие в  «Уроках доброты». Передача собранных вещей в приют «Верные друзья»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pp.vk.me/c637126/v637126705/240c1/CDmqM7LymR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6000768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8. Передача собранных вещей в приют «Сострадание».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s://pp.vk.me/c837435/v837435705/1d56d/xhyuhXzUMC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714876" y="6000768"/>
            <a:ext cx="3643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9. Передача собранных вещей в приют «верные друзья».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214422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7.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2357430"/>
            <a:ext cx="3000396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Благодарность  участникам  акции «Поможем братьям меньшим»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 l="24675" t="19653" r="32512" b="8382"/>
          <a:stretch>
            <a:fillRect/>
          </a:stretch>
        </p:blipFill>
        <p:spPr bwMode="auto">
          <a:xfrm>
            <a:off x="142844" y="2143116"/>
            <a:ext cx="571504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000760" y="5357826"/>
            <a:ext cx="27860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10. Благодарность от волонтерского отряда участникам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214422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8.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000240"/>
            <a:ext cx="8215370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Освещение итогов акции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Богородскую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газету и группу волонтерского отряда «Апельсин»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https://vk.com/club136958798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6211669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11. Освещение в группе волонтерского отряда «Апельсин».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rcRect l="26777" t="18208" r="34097" b="14162"/>
          <a:stretch>
            <a:fillRect/>
          </a:stretch>
        </p:blipFill>
        <p:spPr bwMode="auto">
          <a:xfrm>
            <a:off x="428596" y="3357562"/>
            <a:ext cx="3643306" cy="28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esktop\грамоты\подарок братьям меньшим.jpeg"/>
          <p:cNvPicPr/>
          <p:nvPr/>
        </p:nvPicPr>
        <p:blipFill>
          <a:blip r:embed="rId6" cstate="print"/>
          <a:srcRect l="50656" t="43972" r="1121" b="1773"/>
          <a:stretch>
            <a:fillRect/>
          </a:stretch>
        </p:blipFill>
        <p:spPr bwMode="auto">
          <a:xfrm rot="10800000">
            <a:off x="4357686" y="3286124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286644" y="3643314"/>
            <a:ext cx="1571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12. Освещение волонтерского проекта «Поможем братьям меньшим» 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газете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эффективности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000240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Количество вовлеченных участников  в проект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714488"/>
            <a:ext cx="442915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255  учащихся и педагогов – 33 % от общего числа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3429000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Количество собранных кормов  и вещей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143248"/>
            <a:ext cx="4714876" cy="30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для приюта «Сострадание»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78 кг корма для кошек и собак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кг наполнителя для туалета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Поводки, игрушки для собак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для приюта «Верные друзья»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кг  корма для кошек и собак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85 кг круп и макарон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Одноразовые пеленки, коврики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642942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другими организациями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5929322" y="2000240"/>
            <a:ext cx="2655893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«Школа №3» г.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Богородска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42910" y="2143116"/>
            <a:ext cx="2543166" cy="9287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Приют «Сострадание»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428992" y="3357562"/>
            <a:ext cx="2084390" cy="10715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Волонтерский отряд  «Апельсин»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857224" y="5357826"/>
            <a:ext cx="2571768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Приют «Верные друзья»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215074" y="5143512"/>
            <a:ext cx="2155827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Богородская газета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29699" idx="0"/>
            <a:endCxn id="29697" idx="1"/>
          </p:cNvCxnSpPr>
          <p:nvPr/>
        </p:nvCxnSpPr>
        <p:spPr>
          <a:xfrm rot="5400000" flipH="1" flipV="1">
            <a:off x="4735907" y="2164148"/>
            <a:ext cx="928694" cy="145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19538441">
            <a:off x="3878395" y="2376456"/>
            <a:ext cx="24961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29699" idx="0"/>
            <a:endCxn id="29698" idx="3"/>
          </p:cNvCxnSpPr>
          <p:nvPr/>
        </p:nvCxnSpPr>
        <p:spPr>
          <a:xfrm rot="16200000" flipV="1">
            <a:off x="3453586" y="2339960"/>
            <a:ext cx="750093" cy="1285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9699" idx="2"/>
            <a:endCxn id="29700" idx="0"/>
          </p:cNvCxnSpPr>
          <p:nvPr/>
        </p:nvCxnSpPr>
        <p:spPr>
          <a:xfrm rot="5400000">
            <a:off x="2842801" y="3729440"/>
            <a:ext cx="928694" cy="2328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9699" idx="2"/>
          </p:cNvCxnSpPr>
          <p:nvPr/>
        </p:nvCxnSpPr>
        <p:spPr>
          <a:xfrm rot="16200000" flipH="1">
            <a:off x="5521725" y="3378593"/>
            <a:ext cx="642944" cy="274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811884">
            <a:off x="5159277" y="4330853"/>
            <a:ext cx="24961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освещение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851" y="4021688"/>
            <a:ext cx="24961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endCxn id="29698" idx="2"/>
          </p:cNvCxnSpPr>
          <p:nvPr/>
        </p:nvCxnSpPr>
        <p:spPr>
          <a:xfrm rot="16200000" flipV="1">
            <a:off x="1493022" y="3493293"/>
            <a:ext cx="857245" cy="14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545410" y="4812516"/>
            <a:ext cx="776293" cy="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Управляющая кнопка: возврат 33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58204" cy="419736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Данный социальный проект успешно реализован  в МБОУ «Школа №3».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Сегодня, заботясь вместе с детьми о бездомных животных, мы проявляем заботу о будущем нашей страны.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Цель, которую </a:t>
            </a:r>
            <a:r>
              <a:rPr lang="ru-RU" dirty="0" smtClean="0">
                <a:solidFill>
                  <a:schemeClr val="tx1"/>
                </a:solidFill>
              </a:rPr>
              <a:t>я ставил  перед  </a:t>
            </a:r>
            <a:r>
              <a:rPr lang="ru-RU" dirty="0" smtClean="0">
                <a:solidFill>
                  <a:schemeClr val="tx1"/>
                </a:solidFill>
              </a:rPr>
              <a:t>собой не может быть достигнута ни год, ни за два.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 сожалению, бездомных животных не становится меньше на улицах нашего города, проблема брошенными животными до сих пор не решена.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Нашего корма хватит приютам только на несколько недель, но мы будем собирать и дальше.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Благодаря постоянным рассказам об этих приютах, две собаки нашли любящих хозяев.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072362" cy="464347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Актуальность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География 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Целевая аудитория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Цель, задачи, ожидаемые результаты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План-график реализации проекта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Мы выяснили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Реализация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Критерии эффективности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Взаимодействие с другими организациями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Полная стоимость проекта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Заключение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643998" cy="35719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Брошенные и несчастные  кошки и собаки  – большая проблема не сегодняшнего дня.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Безответственное отношение к домашним животным: и  тех, кто приручил и выгнал на улицу, и тех, кто проходит мимо их беды каждый день.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Неконтролируемый рост численности бездомных собак все чаще проявляется в их стайном поведении и повышении агрессии к людям.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Единственным решением этой проблемы представляется сокращение численности «бродяжек».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Самое гуманное решение проблемы- помещение собаки и кошки в приют для поиска любящего хозяина.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1214422"/>
            <a:ext cx="4286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Стоял он очень тихо у подъезда,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отходя от запертых дверей.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сердце огоньком жила надежда,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нужным хоть кому -то из людей.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География</a:t>
            </a:r>
            <a:r>
              <a:rPr lang="ru-RU" dirty="0" smtClean="0"/>
              <a:t> 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714488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«Школа №3» г.Богородск, улица Ленина  д.227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300039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Благотворительный приют «Сострадание»,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Нижний Новгород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Бурнаковский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Проезд 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000504"/>
            <a:ext cx="30003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Приют "Верные Друзья", г.Нижний Новгород, ул.Фрезерная, д.6</a:t>
            </a:r>
          </a:p>
        </p:txBody>
      </p:sp>
      <p:pic>
        <p:nvPicPr>
          <p:cNvPr id="44034" name="Picture 2" descr="https://bgforum.ru/file.php?fid=73487&amp;key=1825120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500306"/>
            <a:ext cx="2143140" cy="1515200"/>
          </a:xfrm>
          <a:prstGeom prst="ellipse">
            <a:avLst/>
          </a:prstGeom>
          <a:noFill/>
        </p:spPr>
      </p:pic>
      <p:pic>
        <p:nvPicPr>
          <p:cNvPr id="44036" name="Picture 4" descr="http://www.ifregion.ru/files/images/2014/08/thumb_w200/629_fondsostrada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214950"/>
            <a:ext cx="1384997" cy="1357298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 l="27452" t="11719" r="21486" b="58008"/>
          <a:stretch>
            <a:fillRect/>
          </a:stretch>
        </p:blipFill>
        <p:spPr bwMode="auto">
          <a:xfrm>
            <a:off x="5357818" y="5143512"/>
            <a:ext cx="3500462" cy="11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1643042" y="257174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16200000" flipH="1">
            <a:off x="6143636" y="3000372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7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Целевая</a:t>
            </a:r>
            <a:r>
              <a:rPr lang="ru-RU" dirty="0" smtClean="0"/>
              <a:t>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аудитория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1285860"/>
            <a:ext cx="7000924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Учащиеся  1-11 класса (возраст 7-17 лет)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их родители.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428868"/>
            <a:ext cx="5000660" cy="30718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школа 1-4 классы  –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107 человек.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 звено 5-9 классы -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114 человек.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Старшая школа 10-11 классы –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https://pp.vk.me/c636431/v636431705/4343d/DwEcDSjCj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3518746" cy="1984793"/>
          </a:xfrm>
          <a:prstGeom prst="rect">
            <a:avLst/>
          </a:prstGeom>
          <a:noFill/>
        </p:spPr>
      </p:pic>
      <p:pic>
        <p:nvPicPr>
          <p:cNvPr id="43015" name="Picture 7" descr="https://pp.vk.me/c636431/v636431705/43447/h1EXMbnQw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00570"/>
            <a:ext cx="3429024" cy="1934184"/>
          </a:xfrm>
          <a:prstGeom prst="rect">
            <a:avLst/>
          </a:prstGeom>
          <a:noFill/>
        </p:spPr>
      </p:pic>
      <p:sp>
        <p:nvSpPr>
          <p:cNvPr id="14" name="Управляющая кнопка: возврат 13">
            <a:hlinkClick r:id="rId6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r>
              <a:rPr lang="ru-RU" dirty="0" smtClean="0"/>
              <a:t> 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задачи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1500174"/>
            <a:ext cx="7000924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бездомным животным приютов «Сострадание» и «Верные  друзья».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86058"/>
            <a:ext cx="6500858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 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Собрать информацию по теме, определить причины появления бездомных животных.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Предложить пути выхода из сложившейся ситуации.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Провести анкетирование и проанализировать результаты среди учащихся нашей школы.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Организовать помощь приютам города Нижнего Новгорода.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pp.vk.me/c638221/v638221220/12182/7HKP0peFEQ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643446"/>
            <a:ext cx="1857388" cy="14475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Picture 2" descr="https://pp.vk.me/c638221/v638221220/1219f/5HyNBz34tOo.jpg"/>
          <p:cNvPicPr>
            <a:picLocks noChangeAspect="1" noChangeArrowheads="1"/>
          </p:cNvPicPr>
          <p:nvPr/>
        </p:nvPicPr>
        <p:blipFill rotWithShape="1">
          <a:blip r:embed="rId5" cstate="print"/>
          <a:srcRect t="26217" b="19532"/>
          <a:stretch/>
        </p:blipFill>
        <p:spPr bwMode="auto">
          <a:xfrm>
            <a:off x="7143768" y="2928934"/>
            <a:ext cx="1707216" cy="14287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2786058"/>
            <a:ext cx="6500858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ru-RU" sz="2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бездомным животным, находящимся в приютах «Верные друзья», «Сострадание».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работы учащихся, педагогов, родителей.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общественности   к проблеме бездомных животных.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План-график реализации проекта 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285992"/>
            <a:ext cx="5429288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создание инициативной группы для реализации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социологический опрос среди учащихся на выявления их желания участвовать в волонтерской акции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изучение проблемы бездомных животных по материалам СМИ и Интернет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разработка проекта по помощи приютам бездомных животных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285992"/>
            <a:ext cx="7929618" cy="4071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а) информирование учащихся школы о проведении акции «Поможем братьям меньшим» через агитбригаду, информационный стенд в холле школы, группу волонтерского отряда «Апельсин»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https://vk.com/club136958798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сбор необходимых для приюта «Сострадание» вещей: сухих кормов, консервов,  наполнителей для туалета, игрушек.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в) отвоз помощи в приют «Сострадание» и участие в  «Уроках доброты»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сбор необходимых для приюта «Верные друзья» круп, сухих кормов, консервов, теплых вещей, одноразовых пеленок, ковриков.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передача собранных вещей в приют «Верные друзья»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285992"/>
            <a:ext cx="7929618" cy="4071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а) информирование учащихся школы о проведении акции «Поможем братьям меньшим» через агитбригаду, информационный стенд в холле школы, группу волонтерского отряда «Апельсин»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https://vk.com/club136958798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сбор необходимых для приюта «Сострадание» вещей: сухих кормов, консервов,  наполнителей для туалета, игрушек.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в) отвоз помощи в приют «Сострадание» и участие в  «Уроках доброты»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сбор необходимых для приюта «Верные друзья» круп, сухих кормов, консервов, теплых вещей, одноразовых пеленок, ковриков.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передача собранных вещей в приют «Верные друзья»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rId5" action="ppaction://hlinksldjump" highlightClick="1"/>
          </p:cNvPr>
          <p:cNvSpPr/>
          <p:nvPr/>
        </p:nvSpPr>
        <p:spPr>
          <a:xfrm>
            <a:off x="8072462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42873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1.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357430"/>
            <a:ext cx="821537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и реализовать волонтерский проект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«Полная миска».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pp.vk.me/c837435/v837435705/1d31e/FHtIvKEvbG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429000"/>
            <a:ext cx="4626244" cy="23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85786" y="6000768"/>
            <a:ext cx="7500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1. Создание инициативной группы для реализации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00000/velka/yellow-background-1404611583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</a:t>
            </a:r>
          </a:p>
        </p:txBody>
      </p:sp>
      <p:pic>
        <p:nvPicPr>
          <p:cNvPr id="5" name="Рисунок 4" descr="Картинки по запросу эмблема апельсин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23880" cy="15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142873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071546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2.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928802"/>
            <a:ext cx="821537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Социологический опрос среди учащихся на выявления их желания участвовать в волонтерской акции.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2857496"/>
            <a:ext cx="5357850" cy="34778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Считаете ли вы, что в городе Богородск  существует проблема бездомных животных?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Часто ли вам приходится встречать бездомных животных?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Ваше отношение к бездомным животным: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чем на ваш взгляд, причина появления бездомных животных?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Как, по вашему мнению, можно решить проблему бездомных животных?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Готовы ли вы пожертвовать вещи и корма для приюта для животных?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738810" y="2857496"/>
          <a:ext cx="340519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38810" y="3000372"/>
          <a:ext cx="340519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38810" y="2857496"/>
          <a:ext cx="340519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738810" y="3071810"/>
          <a:ext cx="340519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738810" y="2928934"/>
          <a:ext cx="340519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  <p:bldGraphic spid="13" grpId="0">
        <p:bldAsOne/>
      </p:bldGraphic>
      <p:bldGraphic spid="13" grpId="1">
        <p:bldAsOne/>
      </p:bldGraphic>
      <p:bldGraphic spid="15" grpId="0">
        <p:bldAsOne/>
      </p:bldGraphic>
      <p:bldGraphic spid="15" grpId="1">
        <p:bldAsOne/>
      </p:bldGraphic>
      <p:bldGraphic spid="16" grpId="0">
        <p:bldAsOne/>
      </p:bldGraphic>
      <p:bldGraphic spid="16" grpId="1">
        <p:bldAsOne/>
      </p:bldGraphic>
    </p:bldLst>
  </p:timing>
</p:sld>
</file>

<file path=ppt/theme/theme1.xml><?xml version="1.0" encoding="utf-8"?>
<a:theme xmlns:a="http://schemas.openxmlformats.org/drawingml/2006/main" name="kometa5295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kometa5295</Template>
  <TotalTime>328</TotalTime>
  <Words>979</Words>
  <PresentationFormat>Экран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kometa5295</vt:lpstr>
      <vt:lpstr>Слайд 1</vt:lpstr>
      <vt:lpstr>Содержание </vt:lpstr>
      <vt:lpstr>Актуальность проекта</vt:lpstr>
      <vt:lpstr>География  проекта</vt:lpstr>
      <vt:lpstr>Целевая аудитория</vt:lpstr>
      <vt:lpstr>Цель  и задачи проекта</vt:lpstr>
      <vt:lpstr>План-график реализации проекта 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Критерии эффективности проекта</vt:lpstr>
      <vt:lpstr>Взаимодействие с другими организациями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97</cp:revision>
  <dcterms:created xsi:type="dcterms:W3CDTF">2017-01-29T04:40:39Z</dcterms:created>
  <dcterms:modified xsi:type="dcterms:W3CDTF">2020-04-29T17:25:14Z</dcterms:modified>
</cp:coreProperties>
</file>