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61" r:id="rId4"/>
    <p:sldId id="262" r:id="rId5"/>
    <p:sldId id="263" r:id="rId6"/>
    <p:sldId id="266" r:id="rId7"/>
    <p:sldId id="267" r:id="rId8"/>
    <p:sldId id="265" r:id="rId9"/>
    <p:sldId id="256" r:id="rId10"/>
    <p:sldId id="264" r:id="rId11"/>
    <p:sldId id="26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2CD25-4FA6-45FB-9983-BAC24DEEEB5A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BB017-9D6B-4749-BB62-6ADD66E6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B017-9D6B-4749-BB62-6ADD66E6129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AutoShape 2" descr="https://i.pinimg.com/originals/6d/0b/fe/6d0bfec10d1f67cffd849784e9a7a0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i.pinimg.com/originals/6d/0b/fe/6d0bfec10d1f67cffd849784e9a7a0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i.pinimg.com/originals/6d/0b/fe/6d0bfec10d1f67cffd849784e9a7a0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s://i.pinimg.com/originals/6d/0b/fe/6d0bfec10d1f67cffd849784e9a7a0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928670"/>
            <a:ext cx="514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Проект</a:t>
            </a:r>
            <a:endParaRPr lang="ru-RU" sz="7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071538" y="3306031"/>
            <a:ext cx="8307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«Доставка радости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i.pinimg.com/originals/6d/0b/fe/6d0bfec10d1f67cffd849784e9a7a0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142852"/>
            <a:ext cx="700092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Выездные  культурно-развлекательные и познавательные  программы в социальных учреждениях  города и в отдаленных сельских местностях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2506 5 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2" y="1785926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https://pp.userapi.com/c846016/v846016589/6c552/-qrgnkC3v4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785926"/>
            <a:ext cx="271467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s://sun7-4.userapi.com/c850336/v850336678/12ba64/3gsuDOOAni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71942"/>
            <a:ext cx="2812840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9" descr="https://pp.userapi.com/c851324/v851324333/4b812/9Swh-12rJ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1785926"/>
            <a:ext cx="257176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 descr="https://pp.userapi.com/c846120/v846120918/d0c6e/AvsUgdM8-Go.jpg"/>
          <p:cNvPicPr>
            <a:picLocks noChangeAspect="1" noChangeArrowheads="1"/>
          </p:cNvPicPr>
          <p:nvPr/>
        </p:nvPicPr>
        <p:blipFill>
          <a:blip r:embed="rId7"/>
          <a:srcRect t="14866" r="4112" b="19722"/>
          <a:stretch>
            <a:fillRect/>
          </a:stretch>
        </p:blipFill>
        <p:spPr bwMode="auto">
          <a:xfrm>
            <a:off x="3428992" y="4000504"/>
            <a:ext cx="5429288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i.pinimg.com/originals/6d/0b/fe/6d0bfec10d1f67cffd849784e9a7a0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500042"/>
            <a:ext cx="485778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Игровые программы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дворовых площадках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krukovo.mos.ru/upload_local/resize_cache/4578446/63fdd702e59eb192029b9052a5a26341/iblock/85a/85ad5411dbaffa6244b1e063594e67a0/5.jpg"/>
          <p:cNvPicPr>
            <a:picLocks noChangeAspect="1" noChangeArrowheads="1"/>
          </p:cNvPicPr>
          <p:nvPr/>
        </p:nvPicPr>
        <p:blipFill>
          <a:blip r:embed="rId3"/>
          <a:srcRect t="10000" r="2499" b="16250"/>
          <a:stretch>
            <a:fillRect/>
          </a:stretch>
        </p:blipFill>
        <p:spPr bwMode="auto">
          <a:xfrm>
            <a:off x="500034" y="1714488"/>
            <a:ext cx="335758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s://krukovo-vedomosti.ru/upload/iblock/420/420343c6fcfd5871465e2980706be0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714488"/>
            <a:ext cx="392908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vechorka.ru/media/photos/22/227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14818"/>
            <a:ext cx="3357586" cy="2513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http://www.xn----7sbtgaahddhxb6c6a5a.xn--p1ai/wp-content/uploads/2014/05/DSC_00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214818"/>
            <a:ext cx="3843170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i.pinimg.com/originals/6d/0b/fe/6d0bfec10d1f67cffd849784e9a7a0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26626" name="Picture 2" descr="https://kudago.com/media/images/event/b0/e5/b0e56e32a5662ef3b3da1b6544c84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714488"/>
            <a:ext cx="3786214" cy="252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s://mchs.gov.by/upload/resize_cache/iblock/3f7/1024_683_1e2c21233a66897f50a9731c6d78d4adf/img_5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714488"/>
            <a:ext cx="335758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500042"/>
            <a:ext cx="485778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Театрализованные спектакли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6" descr="https://feniks.mo.muzkult.ru/media/2018/08/13/1226957132/image_image_43612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214818"/>
            <a:ext cx="3786214" cy="2443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https://www.mvestnik.ru/mvfoto/2019/05/05/teat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357694"/>
            <a:ext cx="3500462" cy="2333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AutoShape 2" descr="https://i.pinimg.com/originals/6d/0b/fe/6d0bfec10d1f67cffd849784e9a7a0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i.pinimg.com/originals/6d/0b/fe/6d0bfec10d1f67cffd849784e9a7a0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i.pinimg.com/originals/6d/0b/fe/6d0bfec10d1f67cffd849784e9a7a0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s://i.pinimg.com/originals/6d/0b/fe/6d0bfec10d1f67cffd849784e9a7a0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 rot="10800000" flipV="1">
            <a:off x="285720" y="485255"/>
            <a:ext cx="571504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Цель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организовать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интересный и познавательный досуг для детей  находящиеся в тяжелой жизненной ситуации и молодежи «группы риска»,  проживающих в городе и в отдаленных сельских местностях.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85720" y="3429000"/>
            <a:ext cx="807249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214290"/>
            <a:ext cx="357190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Цель проекта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2500306"/>
            <a:ext cx="428628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Задачи проекта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3000372"/>
            <a:ext cx="8929718" cy="3928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творческой инициативной группы социальных аниматоров  для организации праздничного пространства   для детей  находящиеся в тяжелой жизненной ситуации и молодежи «группы риска»,  проживающих в городе и в отдаленных сельских местностях;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-подбор преподавательского и тренерского состава;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обучение участников проекта 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анимационной деятельности;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-обучение участников проекта  социальным технологиям и моделям работы с детьми, находящимися в трудной жизненной ситуации, «группы риска»;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решение социально-значимых проблем общества путем  создания социального театра, участниками которого станет молодежь «группа риска»;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-организация благотворительных,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массовых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AutoShape 2" descr="https://i.pinimg.com/originals/6d/0b/fe/6d0bfec10d1f67cffd849784e9a7a0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i.pinimg.com/originals/6d/0b/fe/6d0bfec10d1f67cffd849784e9a7a0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i.pinimg.com/originals/6d/0b/fe/6d0bfec10d1f67cffd849784e9a7a0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s://i.pinimg.com/originals/6d/0b/fe/6d0bfec10d1f67cffd849784e9a7a0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428652"/>
            <a:ext cx="9144001" cy="6858001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 rot="10800000" flipV="1">
            <a:off x="428593" y="1885635"/>
            <a:ext cx="842968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социально-активная молодежь;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добровольцы;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малообеспеченные семьи;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-семьи находящиеся в тяжелой жизненной ситуации,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социально-опасном  положении;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дети с ограниченными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озможностями здоровья;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дети сироты;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молодежь состоящая на учете в ПДН, КДН и ЗП, внутри школьном учете.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1214422"/>
            <a:ext cx="414340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Целевая группа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AutoShape 2" descr="https://i.pinimg.com/originals/6d/0b/fe/6d0bfec10d1f67cffd849784e9a7a0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i.pinimg.com/originals/6d/0b/fe/6d0bfec10d1f67cffd849784e9a7a0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i.pinimg.com/originals/6d/0b/fe/6d0bfec10d1f67cffd849784e9a7a0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s://i.pinimg.com/originals/6d/0b/fe/6d0bfec10d1f67cffd849784e9a7a0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1214422"/>
            <a:ext cx="900115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Количественные результаты: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40-50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чел. будут обучены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социокультурной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анимационной деятельностью;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48-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Дней рождений для детей находящихся в ТЖС, в СОП;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культурно-развлекательных,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интеллектуально-познавательных,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интерактивных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 авторских программ;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4-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театрализованных спектакля;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Участие 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крупных городских мероприятиях.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Более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5000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тыс.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благополучателей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Качественные результаты: </a:t>
            </a:r>
            <a:endParaRPr lang="ru-RU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-участники приобретут творческие, социально-значимые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профориентационные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навыки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навыки анимационной деятельности и дизайнерского дела;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овладеют основами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мультимедийных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технологий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-получат опыт конструктивной работы в группе, включатся в активное взаимодействие с детьми других социальных категорий;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научатся проектированию конкретных дел и мероприятий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57166"/>
            <a:ext cx="421484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Ожидаемые результаты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i.pinimg.com/originals/6d/0b/fe/6d0bfec10d1f67cffd849784e9a7a0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142984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Мастер-классы по актерскому мастерству и сценической речи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V="1">
            <a:off x="214282" y="428604"/>
            <a:ext cx="471490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Обучение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социокультурной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анимационной деятельности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www.culture.ru/storage/images/6fde3e0e8b8d907c8adfb4082c69fc6a/5af1cd5dc1ea0da6f5e24f76b972d2a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300039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kuklindom.perm.ru/images/u/performance/1812/_na_say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785926"/>
            <a:ext cx="271464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57290" y="3857629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Мастер-классы по режиссуре (разработка сюжетов сценарий 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собственных игровых программ)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www.2do2go.ru/uploads/2ecdc4f88df79c4ab36d2cbbceeb4ecb_w1188_h475_cx0_cy551_cw1280_ch512.jpg"/>
          <p:cNvPicPr>
            <a:picLocks noChangeAspect="1" noChangeArrowheads="1"/>
          </p:cNvPicPr>
          <p:nvPr/>
        </p:nvPicPr>
        <p:blipFill>
          <a:blip r:embed="rId5"/>
          <a:srcRect l="15943" r="14319" b="2326"/>
          <a:stretch>
            <a:fillRect/>
          </a:stretch>
        </p:blipFill>
        <p:spPr bwMode="auto">
          <a:xfrm>
            <a:off x="357159" y="4714860"/>
            <a:ext cx="3500462" cy="196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33udovolstviya.ru/upload/iblock/ff1/ff1d2724f6556f1dac313a3d423d49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714884"/>
            <a:ext cx="3071834" cy="1954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i.pinimg.com/originals/6d/0b/fe/6d0bfec10d1f67cffd849784e9a7a0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 rot="10800000" flipV="1">
            <a:off x="214282" y="857232"/>
            <a:ext cx="471490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Обучение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социокультурной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анимационной деятельности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14488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Тренинги по психологии: «возрастная психология»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«коммуникативные стили и виды общения», «телесное и словесное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раскрепощение»,  «телесная и словесная импровизация»,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«работа с трудными детьми и подростками» и т.д.:</a:t>
            </a:r>
          </a:p>
        </p:txBody>
      </p:sp>
      <p:pic>
        <p:nvPicPr>
          <p:cNvPr id="23554" name="Picture 2" descr="http://inteoz.ru/wp-content/uploads/2018/02/%D0%B0%D1%81%D0%B82.jpg"/>
          <p:cNvPicPr>
            <a:picLocks noChangeAspect="1" noChangeArrowheads="1"/>
          </p:cNvPicPr>
          <p:nvPr/>
        </p:nvPicPr>
        <p:blipFill>
          <a:blip r:embed="rId3"/>
          <a:srcRect l="3876" r="4386" b="8952"/>
          <a:stretch>
            <a:fillRect/>
          </a:stretch>
        </p:blipFill>
        <p:spPr bwMode="auto">
          <a:xfrm>
            <a:off x="0" y="3000372"/>
            <a:ext cx="302167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s://xn--80aaaj0a3actv6b.xn--p1ai/wp-content/uploads/2015/02/sylvain-dance-dmt-grou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000372"/>
            <a:ext cx="300039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s://images54.fotki.com/v1642/photos/1/1248851/12286799/dl_0082-v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000372"/>
            <a:ext cx="278608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i.pinimg.com/originals/6d/0b/fe/6d0bfec10d1f67cffd849784e9a7a0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1857364"/>
            <a:ext cx="5857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 класс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Игротехника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»: изучение игр,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игротехнических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приемов и способов организации игры, инструментов организации группы и т.д.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V="1">
            <a:off x="214282" y="857232"/>
            <a:ext cx="471490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Обучение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социокультурной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анимационной деятельности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s://avatars.mds.yandex.net/get-pdb/937659/78cf101f-4c91-41b6-bda0-9ba8cf62522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292895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old.okean.org/apps/okean/add_files/4b99d9c8730d53ec0438e4500be2ef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214686"/>
            <a:ext cx="307183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s://pbs.twimg.com/media/D9QbJ5HWwAA3Ch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4" y="4000504"/>
            <a:ext cx="278604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i.pinimg.com/originals/6d/0b/fe/6d0bfec10d1f67cffd849784e9a7a0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 rot="10800000" flipV="1">
            <a:off x="214282" y="857232"/>
            <a:ext cx="471490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Обучение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социокультурной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анимационной деятельности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3" y="1643050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Основы хореографии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458" name="AutoShape 2" descr="https://www.pozitiv-ufa.ru/wp-content/uploads/2016/11/tancevalnyj-master-klass_6-1024x6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www.pozitiv-ufa.ru/wp-content/uploads/2016/11/tancevalnyj-master-klass_6-1024x683.jpg"/>
          <p:cNvPicPr>
            <a:picLocks noChangeAspect="1" noChangeArrowheads="1"/>
          </p:cNvPicPr>
          <p:nvPr/>
        </p:nvPicPr>
        <p:blipFill>
          <a:blip r:embed="rId4" cstate="print"/>
          <a:srcRect r="23070"/>
          <a:stretch>
            <a:fillRect/>
          </a:stretch>
        </p:blipFill>
        <p:spPr bwMode="auto">
          <a:xfrm>
            <a:off x="642910" y="2071678"/>
            <a:ext cx="2428892" cy="210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 rot="10800000" flipV="1">
            <a:off x="3643306" y="2441505"/>
            <a:ext cx="4357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Мастер-классы по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аквагримму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твистингу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шоу мыльных пузырей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бумажного шоу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://itd1.mycdn.me/image?id=858175093855&amp;t=20&amp;plc=WEB&amp;tkn=*p4ksPA-DpQt3zSIJQY8u6svB30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14818"/>
            <a:ext cx="2998895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://www.star-r74.ru/files/file/deti_show/sar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4286256"/>
            <a:ext cx="3222111" cy="23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6" name="Picture 10" descr="http://dou1.krd.prosadiki.ru/media/2019/07/19/1260985870/12_12_mylo_35.jpg"/>
          <p:cNvPicPr>
            <a:picLocks noChangeAspect="1" noChangeArrowheads="1"/>
          </p:cNvPicPr>
          <p:nvPr/>
        </p:nvPicPr>
        <p:blipFill>
          <a:blip r:embed="rId7"/>
          <a:srcRect l="12156" t="13884"/>
          <a:stretch>
            <a:fillRect/>
          </a:stretch>
        </p:blipFill>
        <p:spPr bwMode="auto">
          <a:xfrm flipH="1">
            <a:off x="6299240" y="4286256"/>
            <a:ext cx="284476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AutoShape 2" descr="https://i.pinimg.com/originals/6d/0b/fe/6d0bfec10d1f67cffd849784e9a7a0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i.pinimg.com/originals/6d/0b/fe/6d0bfec10d1f67cffd849784e9a7a0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i.pinimg.com/originals/6d/0b/fe/6d0bfec10d1f67cffd849784e9a7a0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s://i.pinimg.com/originals/6d/0b/fe/6d0bfec10d1f67cffd849784e9a7a0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pic>
        <p:nvPicPr>
          <p:cNvPr id="10" name="Рисунок 9" descr="C:\Users\Zver\Desktop\дни рождения\Новая папка\JQslMProRrs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357694"/>
            <a:ext cx="257176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Zver\Desktop\дни рождения\Новая папка\IMG_3638 (3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24" y="3500438"/>
            <a:ext cx="271467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s://artevent24.ru/images/detskij%20prazdnik/detskij-den-rozhdeniya/detskij-den-rozhdeniya%20(1).jpg"/>
          <p:cNvPicPr>
            <a:picLocks noChangeAspect="1" noChangeArrowheads="1"/>
          </p:cNvPicPr>
          <p:nvPr/>
        </p:nvPicPr>
        <p:blipFill>
          <a:blip r:embed="rId5"/>
          <a:srcRect l="10457" r="29412" b="-5882"/>
          <a:stretch>
            <a:fillRect/>
          </a:stretch>
        </p:blipFill>
        <p:spPr bwMode="auto">
          <a:xfrm>
            <a:off x="3143240" y="2214554"/>
            <a:ext cx="321471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s://avatars.mds.yandex.net/get-pdb/1593737/461615ac-4746-4081-8ddf-03791a644832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857364"/>
            <a:ext cx="300036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57158" y="500042"/>
            <a:ext cx="485778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500043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Дни рождения для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социально-незащищенных категорий детей и подростков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410</Words>
  <PresentationFormat>Экран (4:3)</PresentationFormat>
  <Paragraphs>58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Zverdvd.org</cp:lastModifiedBy>
  <cp:revision>5</cp:revision>
  <dcterms:created xsi:type="dcterms:W3CDTF">2020-01-15T12:10:56Z</dcterms:created>
  <dcterms:modified xsi:type="dcterms:W3CDTF">2020-01-17T13:39:45Z</dcterms:modified>
</cp:coreProperties>
</file>