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644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МБОУ СОШ №4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Волонтерский </a:t>
            </a:r>
            <a:r>
              <a:rPr lang="ru-RU" dirty="0" smtClean="0">
                <a:solidFill>
                  <a:schemeClr val="bg1"/>
                </a:solidFill>
              </a:rPr>
              <a:t>отряд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«Старый Соболь»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User\Desktop\аыифаи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132856"/>
            <a:ext cx="6840760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82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20688"/>
            <a:ext cx="4059936" cy="5475312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Официальная дата создания отряда- 5 мая 2022 </a:t>
            </a:r>
            <a:r>
              <a:rPr lang="ru-RU" dirty="0" smtClean="0">
                <a:solidFill>
                  <a:schemeClr val="bg1"/>
                </a:solidFill>
              </a:rPr>
              <a:t>года, но по факту учащиеся школы стали принимать участие в добрых делах задолго до этой даты.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… просто мы не знали о платформе ДОБРО.РУ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Наши первые волонтеры и первое доброе дело через платформу 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D:\Мишковец Д.К\Заметки\2022\Волонтеры\0E93DE06-6B02-4602-81F8-A16E00FE5D1D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3319" y="1524000"/>
            <a:ext cx="3429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В дальнейшем мало какое школьное мероприятие обходится без волонтерской поддержки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Мишковец Д.К\Заметки\2022\День призывника\C66C9ACD-EA4A-48A7-9D20-DB7E66028E27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40768"/>
            <a:ext cx="6936432" cy="5202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Экологические акции «Крышечки добра» и «Батарейке вторую жизнь»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9" name="Picture 3" descr="D:\Мишковец Д.К\Заметки\2021\Крышечки добра\A4ABB8BA-4C43-440B-B002-A9144D7B5AFD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319" y="1524000"/>
            <a:ext cx="3429000" cy="4572000"/>
          </a:xfrm>
          <a:prstGeom prst="rect">
            <a:avLst/>
          </a:prstGeom>
          <a:noFill/>
        </p:spPr>
      </p:pic>
      <p:pic>
        <p:nvPicPr>
          <p:cNvPr id="4100" name="Picture 4" descr="D:\Мишковец Д.К\Заметки\2022-23\Батарейке вторую жизнь\PHOTO-2022-11-24-09-37-5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420888"/>
            <a:ext cx="4306489" cy="20825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Наведение порядка на Мемориале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2" name="Picture 2" descr="D:\Мишковец Д.К\Заметки\2022-23\Дорога к обелиску\IMG_89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7785"/>
            <a:ext cx="4059238" cy="3044429"/>
          </a:xfrm>
          <a:prstGeom prst="rect">
            <a:avLst/>
          </a:prstGeom>
          <a:noFill/>
        </p:spPr>
      </p:pic>
      <p:pic>
        <p:nvPicPr>
          <p:cNvPr id="5123" name="Picture 3" descr="D:\Мишковец Д.К\Заметки\2022-23\Дорога к обелиску\IMG_89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87785"/>
            <a:ext cx="4059238" cy="30444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Участие в благотворительных концертах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46" name="Picture 2" descr="D:\Мишковец Д.К\Заметки\2022-23\Концерт для шефов\IMG_99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7785"/>
            <a:ext cx="4059238" cy="3044429"/>
          </a:xfrm>
          <a:prstGeom prst="rect">
            <a:avLst/>
          </a:prstGeom>
          <a:noFill/>
        </p:spPr>
      </p:pic>
      <p:pic>
        <p:nvPicPr>
          <p:cNvPr id="6147" name="Picture 3" descr="D:\Мишковец Д.К\Заметки\2022\Казачья сталь\609E0488-EC77-45E4-9F3F-31B4580F9975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87785"/>
            <a:ext cx="4059238" cy="30444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Проведение просветительских акций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7785"/>
            <a:ext cx="4059238" cy="3044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 descr="D:\Мишковец Д.К\Заметки\2022\ВИЧ в России\4B592054-77FB-4494-AD7C-A558B114DD46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87785"/>
            <a:ext cx="4059238" cy="30444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992</TotalTime>
  <Words>75</Words>
  <Application>Microsoft Office PowerPoint</Application>
  <PresentationFormat>Экран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Бумажная</vt:lpstr>
      <vt:lpstr>        МБОУ СОШ №4 Волонтерский отряд  «Старый Соболь»</vt:lpstr>
      <vt:lpstr>Слайд 2</vt:lpstr>
      <vt:lpstr>В дальнейшем мало какое школьное мероприятие обходится без волонтерской поддержки</vt:lpstr>
      <vt:lpstr>Экологические акции «Крышечки добра» и «Батарейке вторую жизнь»</vt:lpstr>
      <vt:lpstr>Наведение порядка на Мемориале</vt:lpstr>
      <vt:lpstr>Участие в благотворительных концертах</vt:lpstr>
      <vt:lpstr>Проведение просветительских акций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МБОУ СОШ №4 Волонтерский отряд  «Старый Соболь»</dc:title>
  <dc:creator>User</dc:creator>
  <cp:lastModifiedBy>User</cp:lastModifiedBy>
  <cp:revision>15</cp:revision>
  <dcterms:created xsi:type="dcterms:W3CDTF">2023-02-06T12:33:42Z</dcterms:created>
  <dcterms:modified xsi:type="dcterms:W3CDTF">2023-02-07T05:16:22Z</dcterms:modified>
</cp:coreProperties>
</file>