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4732C-200E-412F-84D0-0DF0E08A5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СЕРЕБРО КУЗБАССА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812D69-C0BE-428A-818A-030E109C63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1800" b="0" i="0" u="none" strike="noStrike" baseline="0" dirty="0">
                <a:solidFill>
                  <a:srgbClr val="FFFFFF"/>
                </a:solidFill>
                <a:latin typeface="ArialMT"/>
              </a:rPr>
              <a:t>Центр «серебряного» волонтёрства «Молоды душой»</a:t>
            </a:r>
          </a:p>
          <a:p>
            <a:pPr algn="l"/>
            <a:r>
              <a:rPr lang="ru-RU" sz="1800" b="0" i="0" u="none" strike="noStrike" baseline="0" dirty="0">
                <a:solidFill>
                  <a:srgbClr val="FFFFFF"/>
                </a:solidFill>
                <a:latin typeface="ArialMT"/>
              </a:rPr>
              <a:t>Кемеровской области - Кузбасса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21D2C-E666-47BA-A4DF-C13900D88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90" y="649895"/>
            <a:ext cx="1962719" cy="1962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337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8D991B-973B-4873-805C-51EA9592C38A}"/>
              </a:ext>
            </a:extLst>
          </p:cNvPr>
          <p:cNvSpPr txBox="1"/>
          <p:nvPr/>
        </p:nvSpPr>
        <p:spPr>
          <a:xfrm>
            <a:off x="600501" y="1924333"/>
            <a:ext cx="11232108" cy="3354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49E7C1-34B7-4EAE-9329-375800E96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91" y="186504"/>
            <a:ext cx="9731288" cy="64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9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6B5AB-31FC-4C05-93DD-BB5CBC7E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НАШИ ОБЪЕДИНЕНИЯ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56FD6-4A30-4AF3-AA5E-503691873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реестре объединений «серебряных» волонтёров в настоящее время 27 объединений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 20 муниципалитетов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573 участника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2022 году было 20 объединений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16 муниципальных образований,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 участников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35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FBAB1-6ADD-4159-858F-F4BBB88C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САЙТ «СЕРЕБРО КУЗБАССА»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E881AB-722D-4E9A-87BC-035D6DEE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83642"/>
            <a:ext cx="10773189" cy="4353636"/>
          </a:xfrm>
        </p:spPr>
        <p:txBody>
          <a:bodyPr>
            <a:normAutofit fontScale="92500" lnSpcReduction="10000"/>
          </a:bodyPr>
          <a:lstStyle/>
          <a:p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Свыше 200 публикаций.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Создано 17 страниц муниципальных объединений (работа продолжается).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Создана видеотека (свыше 30 видео)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ACE9DA-DAF5-43F0-AA7A-A97A12749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0932" y="2368480"/>
            <a:ext cx="2620370" cy="23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7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7460C-62D3-4782-9CD6-F5B9B3BB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5" y="682388"/>
            <a:ext cx="9771797" cy="998244"/>
          </a:xfrm>
        </p:spPr>
        <p:txBody>
          <a:bodyPr/>
          <a:lstStyle/>
          <a:p>
            <a:pPr algn="ctr"/>
            <a:r>
              <a:rPr lang="ru-RU" sz="2800" b="1" dirty="0"/>
              <a:t>Центр «серебряного» волонтёрства </a:t>
            </a:r>
            <a:br>
              <a:rPr lang="ru-RU" sz="2800" b="1" dirty="0"/>
            </a:br>
            <a:r>
              <a:rPr lang="ru-RU" sz="2800" b="1" dirty="0"/>
              <a:t>«Молоды душой» </a:t>
            </a:r>
            <a:br>
              <a:rPr lang="ru-RU" sz="2800" b="1" dirty="0"/>
            </a:br>
            <a:r>
              <a:rPr lang="ru-RU" sz="2800" b="1" dirty="0"/>
              <a:t>Кемеровской области - Кузбасса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BE3B3-24E2-4C49-88DC-F1D6E36B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998794"/>
            <a:ext cx="8825659" cy="2021006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Своя страница на dobro.ru.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 волонтёров. 5 проектов.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добрых дел.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756 часов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C43908-E240-471B-9A35-1B8C4802F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88" y="2475627"/>
            <a:ext cx="2203823" cy="15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2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6B3B1-4E52-4799-8C57-D69EBD25E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ПРОЕКТНАЯ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D399BC-FE10-42B9-B234-49D674164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248167"/>
            <a:ext cx="8825659" cy="2771632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региональных проектов.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530 «серебряных» волонтеров приняли участие.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Благополучателей – 5101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65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3C208-FACA-47B7-A55D-902C5447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Times New Roman" panose="02020603050405020304" pitchFamily="18" charset="0"/>
              </a:rPr>
              <a:t>ПРОСТО О СЛОЖНОМ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B2878-0866-49CF-BF32-92E7FC725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4694830"/>
            <a:ext cx="10199983" cy="1324970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Выездной семинар-тренинг по социальному проектированию «Просто о сложном».</a:t>
            </a:r>
          </a:p>
          <a:p>
            <a:r>
              <a:rPr lang="ru-RU" sz="1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Ведущий – член Ассоциации тренеров Российского Союза Молодежи Артем Рыков.</a:t>
            </a:r>
          </a:p>
          <a:p>
            <a:r>
              <a:rPr lang="ru-RU" sz="1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Обучено 27 человек (+ 5 организаторов).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63B247-1389-4ACE-B4F6-D5EFAB3BF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212" y="2508965"/>
            <a:ext cx="4717576" cy="21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9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4DBD0-8708-4125-92C9-1FBEEE57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РЕГИОНАЛЬНЫЙ ФОРУМ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37454-EEDA-4E78-8C7C-BDD8D812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15" y="4899546"/>
            <a:ext cx="10877266" cy="1378424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форум серебряных волонтеров «Серебро Кузбасса». </a:t>
            </a:r>
          </a:p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 участника из 17 муниципалитетов Кузбасса.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5177C5-8250-46AE-807C-80DFDA9E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308746"/>
            <a:ext cx="6096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1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E27FF-A1C5-49F8-8EC7-213C8DA5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АКЦИЯ «КРАСНАЯ ГВОЗДИКА»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07FE8-22F0-4DD8-942F-318A98FA5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780430"/>
            <a:ext cx="8825659" cy="2838734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всероссийской акции «Красная гвоздика» в Кузбассе.  </a:t>
            </a:r>
          </a:p>
          <a:p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приняли 120 «серебряных» волонтёров из 15 муниципальных объединений. </a:t>
            </a:r>
          </a:p>
          <a:p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Реализовано 1889 значков.  </a:t>
            </a:r>
          </a:p>
          <a:p>
            <a:r>
              <a:rPr lang="ru-RU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Собрано 132 тысячи 158 рублей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0CD7DB-0E29-4E59-B7CB-6A555772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173" y="2398167"/>
            <a:ext cx="2415653" cy="135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9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{9B5035B2-80A8-4DA9-B336-C006B9687B52}tf02900722</Template>
  <TotalTime>80</TotalTime>
  <Words>212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ArialMT</vt:lpstr>
      <vt:lpstr>Calibri</vt:lpstr>
      <vt:lpstr>Century Gothic</vt:lpstr>
      <vt:lpstr>Wingdings 3</vt:lpstr>
      <vt:lpstr>Совет директоров</vt:lpstr>
      <vt:lpstr>СЕРЕБРО КУЗБАССА</vt:lpstr>
      <vt:lpstr>Презентация PowerPoint</vt:lpstr>
      <vt:lpstr>НАШИ ОБЪЕДИНЕНИЯ</vt:lpstr>
      <vt:lpstr>САЙТ «СЕРЕБРО КУЗБАССА»</vt:lpstr>
      <vt:lpstr>Центр «серебряного» волонтёрства  «Молоды душой»  Кемеровской области - Кузбасса</vt:lpstr>
      <vt:lpstr>ПРОЕКТНАЯ ДЕЯТЕЛЬНОСТЬ</vt:lpstr>
      <vt:lpstr>ПРОСТО О СЛОЖНОМ</vt:lpstr>
      <vt:lpstr>РЕГИОНАЛЬНЫЙ ФОРУМ</vt:lpstr>
      <vt:lpstr>АКЦИЯ «КРАСНАЯ ГВОЗДИКА»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СЕРЕБРО КУЗБАССА</dc:title>
  <dc:creator>Вячеслав</dc:creator>
  <cp:lastModifiedBy>Вячеслав</cp:lastModifiedBy>
  <cp:revision>12</cp:revision>
  <dcterms:created xsi:type="dcterms:W3CDTF">2024-02-16T12:01:33Z</dcterms:created>
  <dcterms:modified xsi:type="dcterms:W3CDTF">2024-02-16T13:25:57Z</dcterms:modified>
</cp:coreProperties>
</file>