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8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947CD76-6B48-439D-9E5C-D2BF5AAD8DC4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A63C97C6-E13A-4AE3-8F1E-3B1A3ED15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053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CD76-6B48-439D-9E5C-D2BF5AAD8DC4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C97C6-E13A-4AE3-8F1E-3B1A3ED15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474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CD76-6B48-439D-9E5C-D2BF5AAD8DC4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C97C6-E13A-4AE3-8F1E-3B1A3ED15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711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CD76-6B48-439D-9E5C-D2BF5AAD8DC4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C97C6-E13A-4AE3-8F1E-3B1A3ED15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55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CD76-6B48-439D-9E5C-D2BF5AAD8DC4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C97C6-E13A-4AE3-8F1E-3B1A3ED15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191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CD76-6B48-439D-9E5C-D2BF5AAD8DC4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C97C6-E13A-4AE3-8F1E-3B1A3ED15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838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CD76-6B48-439D-9E5C-D2BF5AAD8DC4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C97C6-E13A-4AE3-8F1E-3B1A3ED15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161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1947CD76-6B48-439D-9E5C-D2BF5AAD8DC4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C97C6-E13A-4AE3-8F1E-3B1A3ED15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740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1947CD76-6B48-439D-9E5C-D2BF5AAD8DC4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C97C6-E13A-4AE3-8F1E-3B1A3ED15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248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CD76-6B48-439D-9E5C-D2BF5AAD8DC4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C97C6-E13A-4AE3-8F1E-3B1A3ED15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237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CD76-6B48-439D-9E5C-D2BF5AAD8DC4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C97C6-E13A-4AE3-8F1E-3B1A3ED15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246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CD76-6B48-439D-9E5C-D2BF5AAD8DC4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C97C6-E13A-4AE3-8F1E-3B1A3ED15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223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CD76-6B48-439D-9E5C-D2BF5AAD8DC4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C97C6-E13A-4AE3-8F1E-3B1A3ED15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856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CD76-6B48-439D-9E5C-D2BF5AAD8DC4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C97C6-E13A-4AE3-8F1E-3B1A3ED15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310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CD76-6B48-439D-9E5C-D2BF5AAD8DC4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C97C6-E13A-4AE3-8F1E-3B1A3ED15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032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CD76-6B48-439D-9E5C-D2BF5AAD8DC4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C97C6-E13A-4AE3-8F1E-3B1A3ED15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667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CD76-6B48-439D-9E5C-D2BF5AAD8DC4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C97C6-E13A-4AE3-8F1E-3B1A3ED15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106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947CD76-6B48-439D-9E5C-D2BF5AAD8DC4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A63C97C6-E13A-4AE3-8F1E-3B1A3ED15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168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B1D7C2-5719-9700-C272-13764CA857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51991" y="1927432"/>
            <a:ext cx="9144000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«Дворец культуры города Котовска»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F299F2-1193-9C80-F7C2-5AE62AE98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2600" y="4233310"/>
            <a:ext cx="9144000" cy="1655762"/>
          </a:xfrm>
        </p:spPr>
        <p:txBody>
          <a:bodyPr/>
          <a:lstStyle/>
          <a:p>
            <a:pPr algn="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Добровольческая деятельность организации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13D195F-4548-5114-E877-62E6A8A991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78" y="477078"/>
            <a:ext cx="1580322" cy="158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71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516743-B45F-1C9D-22CB-3A4530456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История Дворца культуры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CDCB7E-041A-7A26-76FD-4B8358B77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86023" y="1789043"/>
            <a:ext cx="4903003" cy="4373217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T Sans" panose="020B0503020203020204" pitchFamily="34" charset="-52"/>
              </a:rPr>
              <a:t>История Дворца культуры – это не только богатые традиции, большой вклад в культуру города и области, но и значительная часть жизни города Котовска.</a:t>
            </a:r>
            <a:br>
              <a:rPr lang="ru-RU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T Sans" panose="020B0503020203020204" pitchFamily="34" charset="-52"/>
              </a:rPr>
            </a:br>
            <a:r>
              <a:rPr lang="ru-RU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T Sans" panose="020B0503020203020204" pitchFamily="34" charset="-52"/>
              </a:rPr>
              <a:t>В ДК созданы условия для того, чтобы горожане развивались духовно, интеллектуально и физически, интересно и с пользой проводили свой досуг.</a:t>
            </a:r>
          </a:p>
          <a:p>
            <a:pPr algn="l"/>
            <a:r>
              <a:rPr lang="ru-RU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T Sans" panose="020B0503020203020204" pitchFamily="34" charset="-52"/>
              </a:rPr>
              <a:t>Постоянный творческий поиск и высокопрофессиональное воплощение самых смелых идей, позволяют коллективу Муниципального бюджетного учреждения «Дворец культуры города Котовска» успешно следовать лучшим культурным традициям, сохранять и приумножать духовное богатство русской земли.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7656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F33168-EB98-BEF3-A915-E18EFB0F5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2677645"/>
            <a:ext cx="4941046" cy="2283824"/>
          </a:xfrm>
        </p:spPr>
        <p:txBody>
          <a:bodyPr/>
          <a:lstStyle/>
          <a:p>
            <a:pPr algn="ctr"/>
            <a:r>
              <a:rPr lang="ru-RU" dirty="0"/>
              <a:t>Добровольческая деятельность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5D6D92-D04A-9041-FCBD-B2450D1E1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437" y="2101340"/>
            <a:ext cx="4802798" cy="3415043"/>
          </a:xfrm>
        </p:spPr>
        <p:txBody>
          <a:bodyPr>
            <a:normAutofit/>
          </a:bodyPr>
          <a:lstStyle/>
          <a:p>
            <a:r>
              <a:rPr lang="ru-RU" dirty="0"/>
              <a:t>С 1 марта 2023 года на территории Дворца культуры начинает свою работу муниципальное отделение города </a:t>
            </a:r>
            <a:r>
              <a:rPr lang="ru-RU" dirty="0" err="1"/>
              <a:t>котовска</a:t>
            </a:r>
            <a:r>
              <a:rPr lang="ru-RU" dirty="0"/>
              <a:t> всероссийское общественное движение добровольцев в сфере культуры «Волонтёры культуры»</a:t>
            </a:r>
          </a:p>
        </p:txBody>
      </p:sp>
    </p:spTree>
    <p:extLst>
      <p:ext uri="{BB962C8B-B14F-4D97-AF65-F5344CB8AC3E}">
        <p14:creationId xmlns:p14="http://schemas.microsoft.com/office/powerpoint/2010/main" val="3436122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18CB26-2F33-16DE-2E0B-A92C866AD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2185657"/>
            <a:ext cx="6109553" cy="2808755"/>
          </a:xfrm>
        </p:spPr>
        <p:txBody>
          <a:bodyPr/>
          <a:lstStyle/>
          <a:p>
            <a:r>
              <a:rPr lang="ru-RU" dirty="0"/>
              <a:t>История Муниципального отделения</a:t>
            </a:r>
            <a:br>
              <a:rPr lang="ru-RU" dirty="0"/>
            </a:br>
            <a:r>
              <a:rPr lang="ru-RU" dirty="0"/>
              <a:t>«Волонтёры культуры»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8EA2CA-71F2-B220-4726-F43095D22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86023" y="1852696"/>
            <a:ext cx="5100971" cy="3474678"/>
          </a:xfrm>
        </p:spPr>
        <p:txBody>
          <a:bodyPr>
            <a:normAutofit fontScale="92500" lnSpcReduction="10000"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 Neue"/>
              </a:rPr>
              <a:t>В Котовске волонтерской деятельностью занимаются многие. Немало ребят принимали участие в качестве помощников и во время различных мероприятий в городском парке, что и стало поводом открытия муниципального отделения «Волонтёры культуры». Это не только новый статус, но и расширение нашей добровольческой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162389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30C725-6431-0EA3-959F-03DD6779C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Наши мероприятия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4DAE68-84B4-D23C-DDC7-C5D7AD370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86023" y="1143001"/>
            <a:ext cx="4972577" cy="5158408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Наши волонтёры принимают активное участие в различных фестивалях и концертах, в уборке и реставрации памятников культурного наследия, участвуют в различных творческих встречах, как координаторы. создают свои творческие проекты, такие как:</a:t>
            </a:r>
          </a:p>
          <a:p>
            <a:r>
              <a:rPr lang="ru-RU" dirty="0"/>
              <a:t>«Флешмоб на высоте» – разучивание танца в учреждениях культуры и дополнительного образования, с дальнейшим выступлением в городском парке культуры и отдыха.</a:t>
            </a:r>
          </a:p>
          <a:p>
            <a:endParaRPr lang="ru-RU" dirty="0"/>
          </a:p>
          <a:p>
            <a:r>
              <a:rPr lang="ru-RU" dirty="0"/>
              <a:t>Фестиваль современного искусства «СОВА» - креативные мастерские, творческие выступления и популяризация различных современных видов творчества.</a:t>
            </a:r>
          </a:p>
        </p:txBody>
      </p:sp>
    </p:spTree>
    <p:extLst>
      <p:ext uri="{BB962C8B-B14F-4D97-AF65-F5344CB8AC3E}">
        <p14:creationId xmlns:p14="http://schemas.microsoft.com/office/powerpoint/2010/main" val="555276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91203CA-02FD-D947-4DBF-999E6BFE0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861" y="0"/>
            <a:ext cx="5420139" cy="406510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5600807-7322-758F-E7B0-76200B055F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18313" cy="321655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03087E6-CCFB-2E4B-986F-E3894A6C26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270" y="2713383"/>
            <a:ext cx="5526156" cy="414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045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173C5C-B755-2DA9-FB9D-2EEE4DF84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6C6C60-EDB6-897D-851C-44F3108B0E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32D8B4D-CFEB-CA8B-5358-3AB33D727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559" y="-447261"/>
            <a:ext cx="5353879" cy="401540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29D3134-305F-6416-EB6E-4BC621E547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06" y="-326149"/>
            <a:ext cx="5075583" cy="380668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6734B49-D1EC-CC99-9828-13F0D26D61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979" y="2919620"/>
            <a:ext cx="7620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587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3C7650-AC61-451E-CB4C-87E2D5838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8E567D-E471-CF9A-046D-9310700082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CEF136-39ED-0D14-F381-33A6391DF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29000"/>
            <a:ext cx="6096000" cy="3429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EFAA7A4-AD4E-77E1-7E4C-DEF967AC53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391" y="31992"/>
            <a:ext cx="4823791" cy="361784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2987B00-03E9-D1BB-5EBC-4EBB9EC0E7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36" y="2945477"/>
            <a:ext cx="4351025" cy="391252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41F0F5F-8C74-F380-C52F-3941AE4348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963"/>
            <a:ext cx="6253832" cy="350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0496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30</TotalTime>
  <Words>267</Words>
  <Application>Microsoft Office PowerPoint</Application>
  <PresentationFormat>Широкоэкранный</PresentationFormat>
  <Paragraphs>14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Century Gothic</vt:lpstr>
      <vt:lpstr>Helvetica Neue</vt:lpstr>
      <vt:lpstr>PT Sans</vt:lpstr>
      <vt:lpstr>Times New Roman</vt:lpstr>
      <vt:lpstr>Wingdings 3</vt:lpstr>
      <vt:lpstr>Совет директоров</vt:lpstr>
      <vt:lpstr>Муниципальное бюджетное учреждение «Дворец культуры города Котовска»</vt:lpstr>
      <vt:lpstr>История Дворца культуры</vt:lpstr>
      <vt:lpstr>Добровольческая деятельность</vt:lpstr>
      <vt:lpstr>История Муниципального отделения «Волонтёры культуры»</vt:lpstr>
      <vt:lpstr>Наши мероприятия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Андрей Антохин</dc:creator>
  <cp:lastModifiedBy>Андрей Антохин</cp:lastModifiedBy>
  <cp:revision>1</cp:revision>
  <dcterms:created xsi:type="dcterms:W3CDTF">2024-06-21T18:53:43Z</dcterms:created>
  <dcterms:modified xsi:type="dcterms:W3CDTF">2024-06-21T19:24:34Z</dcterms:modified>
</cp:coreProperties>
</file>