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1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7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51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7381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21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26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39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76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2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6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9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2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9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7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2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8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53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0"/>
            <a:ext cx="8915400" cy="2209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БЮДЖЕТНОЕ УЧРЕЖДЕНИЕ «УРКАНСКАЯ СРЕДНЯЯ ОБЩЕОБРАЗОВАТЕЛЬНАЯ ШКОЛА»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ТЫНДИНСКОГО РАЙОНА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2196000"/>
            <a:ext cx="6727519" cy="44196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32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Памяти «Лица Победы»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Якимов Александр,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11 класса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МОБУ «Урканская СОШ».</a:t>
            </a:r>
          </a:p>
        </p:txBody>
      </p:sp>
    </p:spTree>
    <p:extLst>
      <p:ext uri="{BB962C8B-B14F-4D97-AF65-F5344CB8AC3E}">
        <p14:creationId xmlns:p14="http://schemas.microsoft.com/office/powerpoint/2010/main" val="458560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1" y="826794"/>
            <a:ext cx="9144000" cy="496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269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4789"/>
            <a:ext cx="9143327" cy="56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228600"/>
            <a:ext cx="7066359" cy="6172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Цель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исторической памяти о жителях села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Уркан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принимавших участие в Великой Отечественной войне.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Задачи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вовлечь молодое поколение, взрослых, общественность к теме патриотизма в рамках современных технологий: создание сайта и блога, а также обобщение материала о судьбах участников Великой Отечественной войны села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Уркан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необходимую литературу и публикации в СМИ по данной тематике;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поисково-исследовательскую деятельность участников волонтерского отряда;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архивных документов об участниках Великой Отечественной войны села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Уркан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оформить в электронном виде информацию об участниках Великой Отечественной войны для всеобщего доступа в сети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40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  <a:endParaRPr lang="ru-RU" sz="4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060" y="2097088"/>
            <a:ext cx="7429499" cy="3694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Дизайнерская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Коррекционная работа.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Аналитическая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592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5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84244"/>
            <a:ext cx="4606097" cy="30497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048" y="2487006"/>
            <a:ext cx="4164815" cy="27575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26" y="228600"/>
            <a:ext cx="4580428" cy="303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2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80</TotalTime>
  <Words>145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Trebuchet MS</vt:lpstr>
      <vt:lpstr>Tw Cen MT</vt:lpstr>
      <vt:lpstr>Контур</vt:lpstr>
      <vt:lpstr>МУНИЦИПАЛЬНОЕ ОБЩЕОБРАЗОВАТЕЛЬНОЕ БЮДЖЕТНОЕ УЧРЕЖДЕНИЕ «УРКАНСКАЯ СРЕДНЯЯ ОБЩЕОБРАЗОВАТЕЛЬНАЯ ШКОЛА» ТЫНДИНСКОГО РАЙОНА </vt:lpstr>
      <vt:lpstr>Презентация PowerPoint</vt:lpstr>
      <vt:lpstr>Презентация PowerPoint</vt:lpstr>
      <vt:lpstr>Презентация PowerPoint</vt:lpstr>
      <vt:lpstr>Этапы реализации проекта: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БЮДЖЕТНОЕ УЧРЕЖДЕНИЕ «УРКАНСКАЯ СРЕДНЯЯ ОБЩЕОБРАЗОВАТЕЛЬНАЯ ШКОЛА» ТЫНДИНСКОГО РАЙОНА </dc:title>
  <dc:creator>Ирина</dc:creator>
  <cp:lastModifiedBy>Ирина</cp:lastModifiedBy>
  <cp:revision>10</cp:revision>
  <dcterms:created xsi:type="dcterms:W3CDTF">2020-02-18T08:47:29Z</dcterms:created>
  <dcterms:modified xsi:type="dcterms:W3CDTF">2020-04-28T13:15:12Z</dcterms:modified>
</cp:coreProperties>
</file>