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72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Мой вызов:</a:t>
            </a:r>
            <a:endParaRPr lang="ru-RU" b="1" dirty="0"/>
          </a:p>
        </p:txBody>
      </p:sp>
      <p:pic>
        <p:nvPicPr>
          <p:cNvPr id="4" name="Содержимое 3" descr="косм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432" y="1600200"/>
            <a:ext cx="623113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285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Некоторые даже после того, как приняли участие в марафоне, всё равно ещё хотели прокатиться с нами) </a:t>
            </a:r>
            <a:endParaRPr lang="ru-RU" dirty="0"/>
          </a:p>
        </p:txBody>
      </p:sp>
      <p:pic>
        <p:nvPicPr>
          <p:cNvPr id="4" name="Содержимое 3" descr="ча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500306"/>
            <a:ext cx="6429420" cy="416877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 нашей команде теплые и дружеские отношения</a:t>
            </a:r>
            <a:endParaRPr lang="ru-RU" dirty="0"/>
          </a:p>
        </p:txBody>
      </p:sp>
      <p:pic>
        <p:nvPicPr>
          <p:cNvPr id="4" name="Содержимое 3" descr="чат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3929090" cy="2641545"/>
          </a:xfrm>
        </p:spPr>
      </p:pic>
      <p:pic>
        <p:nvPicPr>
          <p:cNvPr id="18434" name="Picture 2" descr="C:\Users\Ю вин8\Desktop\папка бп\чат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87096"/>
            <a:ext cx="4643470" cy="290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Некоторых наш проект заинтересовал даже больше, чем мы ожидали)</a:t>
            </a:r>
            <a:endParaRPr lang="ru-RU" dirty="0"/>
          </a:p>
        </p:txBody>
      </p:sp>
      <p:pic>
        <p:nvPicPr>
          <p:cNvPr id="4" name="Содержимое 3" descr="ч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3116"/>
            <a:ext cx="414340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А с вами была команда </a:t>
            </a:r>
            <a:r>
              <a:rPr lang="en-US" dirty="0" smtClean="0"/>
              <a:t>#</a:t>
            </a:r>
            <a:r>
              <a:rPr lang="ru-RU" dirty="0" smtClean="0"/>
              <a:t>3136</a:t>
            </a:r>
            <a:endParaRPr lang="ru-RU" dirty="0"/>
          </a:p>
        </p:txBody>
      </p:sp>
      <p:pic>
        <p:nvPicPr>
          <p:cNvPr id="4" name="Содержимое 3" descr="команд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5828572" cy="3780953"/>
          </a:xfrm>
        </p:spPr>
      </p:pic>
      <p:sp>
        <p:nvSpPr>
          <p:cNvPr id="5" name="Прямоугольник 4"/>
          <p:cNvSpPr/>
          <p:nvPr/>
        </p:nvSpPr>
        <p:spPr>
          <a:xfrm>
            <a:off x="1928794" y="5786454"/>
            <a:ext cx="53578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до встречи в полуфинале!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Моя команда!</a:t>
            </a:r>
            <a:endParaRPr lang="ru-RU" dirty="0"/>
          </a:p>
        </p:txBody>
      </p:sp>
      <p:pic>
        <p:nvPicPr>
          <p:cNvPr id="4" name="Содержимое 3" descr="на великах у ш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Вместе гуляем….</a:t>
            </a:r>
            <a:endParaRPr lang="ru-RU" sz="3200" dirty="0"/>
          </a:p>
        </p:txBody>
      </p:sp>
      <p:pic>
        <p:nvPicPr>
          <p:cNvPr id="4" name="Содержимое 3" descr="вел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49"/>
            <a:ext cx="4071965" cy="296142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714752"/>
            <a:ext cx="4214809" cy="28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Катаемся по утрам</a:t>
            </a:r>
            <a:endParaRPr lang="ru-RU" dirty="0"/>
          </a:p>
        </p:txBody>
      </p:sp>
      <p:pic>
        <p:nvPicPr>
          <p:cNvPr id="5" name="Содержимое 4" descr="утр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2928926" cy="4429156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29289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Проводили видеоконференции</a:t>
            </a:r>
            <a:endParaRPr lang="ru-RU" dirty="0"/>
          </a:p>
        </p:txBody>
      </p:sp>
      <p:pic>
        <p:nvPicPr>
          <p:cNvPr id="7" name="Содержимое 6" descr="зу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3365137" cy="4525963"/>
          </a:xfrm>
        </p:spPr>
      </p:pic>
      <p:pic>
        <p:nvPicPr>
          <p:cNvPr id="15362" name="Picture 2" descr="C:\Users\Ю вин8\Desktop\папка бп\моя конф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5214974" cy="438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Помогали тем, кто не мог сам выставить пост)</a:t>
            </a:r>
            <a:endParaRPr lang="ru-RU" dirty="0"/>
          </a:p>
        </p:txBody>
      </p:sp>
      <p:pic>
        <p:nvPicPr>
          <p:cNvPr id="4" name="Содержимое 3" descr="чат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0200"/>
            <a:ext cx="5786477" cy="48291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Наш марафон поддержала сборная России по велоспорту!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995977" cy="51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Так же наш марафон поддержал Олимпийский чемпион по шоссейным велогонкам 1980 года, заслуженный мастер спорта СССР Анатолий Николаевич </a:t>
            </a:r>
            <a:r>
              <a:rPr lang="ru-RU" sz="2400" b="1" dirty="0" err="1" smtClean="0"/>
              <a:t>Яркин</a:t>
            </a:r>
            <a:endParaRPr lang="ru-RU" sz="2400" dirty="0"/>
          </a:p>
        </p:txBody>
      </p:sp>
      <p:pic>
        <p:nvPicPr>
          <p:cNvPr id="17410" name="Picture 2" descr="C:\Users\Ю вин8\Desktop\папка бп\ярк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392909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С момента публикации моего видео-обращения прошла неделя и за это время мы набрали почти 50 поддержек!</a:t>
            </a:r>
            <a:endParaRPr lang="ru-RU" sz="3600" dirty="0"/>
          </a:p>
        </p:txBody>
      </p:sp>
      <p:pic>
        <p:nvPicPr>
          <p:cNvPr id="6" name="Содержимое 5" descr="пуб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6572296" cy="35004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118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Мой вызов:</vt:lpstr>
      <vt:lpstr>Моя команда!</vt:lpstr>
      <vt:lpstr>Вместе гуляем….</vt:lpstr>
      <vt:lpstr>Катаемся по утрам</vt:lpstr>
      <vt:lpstr>Проводили видеоконференции</vt:lpstr>
      <vt:lpstr>Помогали тем, кто не мог сам выставить пост)</vt:lpstr>
      <vt:lpstr>Наш марафон поддержала сборная России по велоспорту!</vt:lpstr>
      <vt:lpstr>Так же наш марафон поддержал Олимпийский чемпион по шоссейным велогонкам 1980 года, заслуженный мастер спорта СССР Анатолий Николаевич Яркин</vt:lpstr>
      <vt:lpstr>С момента публикации моего видео-обращения прошла неделя и за это время мы набрали почти 50 поддержек!</vt:lpstr>
      <vt:lpstr>Некоторые даже после того, как приняли участие в марафоне, всё равно ещё хотели прокатиться с нами) </vt:lpstr>
      <vt:lpstr>В нашей команде теплые и дружеские отношения</vt:lpstr>
      <vt:lpstr>Некоторых наш проект заинтересовал даже больше, чем мы ожидали)</vt:lpstr>
      <vt:lpstr>А с вами была команда #3136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здоров!</dc:title>
  <dc:creator>Ю вин8</dc:creator>
  <cp:lastModifiedBy>Ю вин8</cp:lastModifiedBy>
  <cp:revision>29</cp:revision>
  <dcterms:created xsi:type="dcterms:W3CDTF">2020-07-19T13:49:12Z</dcterms:created>
  <dcterms:modified xsi:type="dcterms:W3CDTF">2021-07-12T17:31:27Z</dcterms:modified>
</cp:coreProperties>
</file>