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60799-BAF4-4C81-A6E3-7CAB67DFA1A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6267-DA8C-4DEF-995F-4411830EF82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vk.com/dobrobarsovo&#13;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hyperlink" Target="https://vk.com/wall-218220408_28" TargetMode="External"/><Relationship Id="rId4" Type="http://schemas.openxmlformats.org/officeDocument/2006/relationships/hyperlink" Target="https://vk.com/wall-218220408_30" TargetMode="External"/><Relationship Id="rId3" Type="http://schemas.openxmlformats.org/officeDocument/2006/relationships/hyperlink" Target="https://vk.com/wall-218220408_31" TargetMode="External"/><Relationship Id="rId2" Type="http://schemas.openxmlformats.org/officeDocument/2006/relationships/hyperlink" Target="https://vk.com/wall-137990723_7205" TargetMode="External"/><Relationship Id="rId1" Type="http://schemas.openxmlformats.org/officeDocument/2006/relationships/hyperlink" Target="https://vk.com/wall-218220408_3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0567" y="133166"/>
            <a:ext cx="7084380" cy="2414726"/>
          </a:xfrm>
        </p:spPr>
        <p:txBody>
          <a:bodyPr>
            <a:normAutofit/>
          </a:bodyPr>
          <a:lstStyle/>
          <a:p>
            <a:pPr algn="l"/>
            <a: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Волонтёрские </a:t>
            </a:r>
            <a:b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отряды </a:t>
            </a:r>
            <a:b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Первых</a:t>
            </a:r>
            <a:endParaRPr lang="ru-RU" sz="5600" b="1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2192000" cy="1655762"/>
          </a:xfrm>
          <a:solidFill>
            <a:srgbClr val="FF0000"/>
          </a:solidFill>
        </p:spPr>
        <p:txBody>
          <a:bodyPr/>
          <a:lstStyle/>
          <a:p>
            <a:pPr algn="l"/>
            <a:endParaRPr lang="ru-RU" dirty="0"/>
          </a:p>
          <a:p>
            <a:pPr algn="l"/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4" name="Заголовок 1"/>
          <p:cNvSpPr txBox="1"/>
          <p:nvPr/>
        </p:nvSpPr>
        <p:spPr>
          <a:xfrm>
            <a:off x="257455" y="2846618"/>
            <a:ext cx="558405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Название </a:t>
            </a:r>
            <a:r>
              <a:rPr lang="ru-RU" sz="2000" b="1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отряда: </a:t>
            </a:r>
            <a:r>
              <a:rPr lang="ru-RU" sz="2000" dirty="0" err="1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ДОБРОволец</a:t>
            </a:r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l"/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l"/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Наименование образовательной </a:t>
            </a:r>
            <a:r>
              <a:rPr lang="ru-RU" sz="2000" b="1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организации : </a:t>
            </a:r>
            <a:r>
              <a:rPr lang="ru-RU" sz="2000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МБОУ «</a:t>
            </a:r>
            <a:r>
              <a:rPr lang="ru-RU" sz="2000" dirty="0" err="1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Барсовская</a:t>
            </a:r>
            <a:r>
              <a:rPr lang="ru-RU" sz="2000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 СОШ №1»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6466205" y="2784475"/>
            <a:ext cx="4655820" cy="165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r>
              <a:rPr lang="ru-RU" sz="2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ФИО </a:t>
            </a:r>
            <a:r>
              <a:rPr lang="ru-RU" sz="2000" b="1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педагога-куратора: </a:t>
            </a:r>
            <a:endParaRPr lang="ru-RU" sz="2000" b="1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r>
              <a:rPr lang="ru-RU" sz="20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Спицина</a:t>
            </a:r>
            <a:r>
              <a:rPr lang="ru-RU" sz="20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Анастасия Сергеевна</a:t>
            </a:r>
            <a:endParaRPr lang="ru-RU" sz="20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endParaRPr lang="ru-RU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r>
              <a:rPr lang="ru-RU" sz="2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Контактные данные </a:t>
            </a:r>
            <a:r>
              <a:rPr lang="ru-RU" sz="2000" b="1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педагога-куратора : </a:t>
            </a:r>
            <a:r>
              <a:rPr lang="ru-RU" sz="20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89227988454</a:t>
            </a:r>
            <a:endParaRPr lang="ru-RU" sz="20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652780" y="483235"/>
            <a:ext cx="10897235" cy="460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Миссия </a:t>
            </a:r>
            <a:r>
              <a:rPr lang="ru-RU" sz="2400" b="1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отряда</a:t>
            </a:r>
            <a:endParaRPr lang="ru-RU" sz="2400" b="1" dirty="0" smtClean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endParaRPr lang="ru-RU" sz="2400" b="1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Миссия отряда: </a:t>
            </a:r>
            <a:r>
              <a:rPr lang="ru-RU" sz="2000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 вовлечь обучающихся МБОУ«Барсовская СОШ №1» </a:t>
            </a:r>
            <a:r>
              <a:rPr lang="ru-RU" sz="20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в добровольческое общество, обеспечивая личное участие в деле духовно-нравственного, физического и правового воспитания. Привлечь внимание общества к здоровому образу жизни.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Вк:  </a:t>
            </a:r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  <a:hlinkClick r:id="rId1" tooltip="" action="ppaction://hlinkfile"/>
              </a:rPr>
              <a:t>https://vk.com/dobrobarsovo </a:t>
            </a:r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  <a:hlinkClick r:id="rId1" tooltip="" action="ppaction://hlinkfile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Количество участников: 15</a:t>
            </a:r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Направления деятельности: </a:t>
            </a:r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ru-RU" sz="20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эковолонтерство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ru-RU" sz="20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сфера досуговой, социальной, здоровьесберегающей деятельности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ru-RU" sz="20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сотрудничество с фондами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ru-RU" sz="20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сбор гуманитарной помощи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ru-RU" sz="20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помощь участникам СВО</a:t>
            </a:r>
            <a:endParaRPr lang="ru-RU" sz="20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387350" y="343535"/>
            <a:ext cx="11557635" cy="1210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6000" b="1" dirty="0" smtClean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endParaRPr lang="ru-RU" sz="6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r>
              <a:rPr lang="ru-RU" sz="96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  <a:sym typeface="+mn-ea"/>
              </a:rPr>
              <a:t>Описание элементов имиджа </a:t>
            </a:r>
            <a:r>
              <a:rPr lang="ru-RU" sz="9600" b="1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  <a:sym typeface="+mn-ea"/>
              </a:rPr>
              <a:t>отряда:</a:t>
            </a:r>
            <a:endParaRPr lang="ru-RU" sz="9600" b="1" dirty="0" smtClean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r>
              <a:rPr lang="ru-RU" sz="8000" dirty="0" smtClean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  <a:sym typeface="+mn-ea"/>
              </a:rPr>
              <a:t>футболка, кепка, шапка волонтеров, куртка « Волонтеры Победы»</a:t>
            </a:r>
            <a:endParaRPr lang="ru-RU" sz="8000" dirty="0" smtClean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  <a:sym typeface="+mn-ea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Замещающее содержимое 3"/>
          <p:cNvPicPr>
            <a:picLocks noChangeAspect="1"/>
          </p:cNvPicPr>
          <p:nvPr/>
        </p:nvPicPr>
        <p:blipFill>
          <a:blip r:embed="rId1"/>
          <a:srcRect l="19788" t="25171" r="19613"/>
          <a:stretch>
            <a:fillRect/>
          </a:stretch>
        </p:blipFill>
        <p:spPr>
          <a:xfrm>
            <a:off x="167005" y="1800860"/>
            <a:ext cx="3515995" cy="32562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24297" t="16155" r="8750" b="-4557"/>
          <a:stretch>
            <a:fillRect/>
          </a:stretch>
        </p:blipFill>
        <p:spPr>
          <a:xfrm>
            <a:off x="4787265" y="1592580"/>
            <a:ext cx="3708400" cy="367284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3"/>
          <a:srcRect l="2938" t="24208"/>
          <a:stretch>
            <a:fillRect/>
          </a:stretch>
        </p:blipFill>
        <p:spPr>
          <a:xfrm>
            <a:off x="9763125" y="541655"/>
            <a:ext cx="2241550" cy="3790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/>
          <p:cNvSpPr txBox="1"/>
          <p:nvPr/>
        </p:nvSpPr>
        <p:spPr>
          <a:xfrm>
            <a:off x="234315" y="714375"/>
            <a:ext cx="11090910" cy="103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Описание элементов корпоративной культуры отряда</a:t>
            </a:r>
            <a:endParaRPr lang="ru-RU" sz="24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r>
              <a:rPr lang="ru-RU" sz="24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  <a:sym typeface="+mn-ea"/>
              </a:rPr>
              <a:t>Девиз отряда:  </a:t>
            </a:r>
            <a:r>
              <a:rPr lang="ru-RU" sz="24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  <a:sym typeface="+mn-ea"/>
              </a:rPr>
              <a:t> «Даже самая маленькая помощь, поможет сделать мир лучше» </a:t>
            </a:r>
            <a:endParaRPr lang="ru-RU" sz="24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r>
              <a:rPr lang="ru-RU" sz="24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  </a:t>
            </a:r>
            <a:endParaRPr lang="ru-RU" sz="24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59130" y="1544955"/>
            <a:ext cx="4111625" cy="35471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000" b="1">
                <a:solidFill>
                  <a:schemeClr val="tx1"/>
                </a:solidFill>
              </a:rPr>
              <a:t> </a:t>
            </a:r>
            <a:endParaRPr lang="ru-RU" altLang="en-US" sz="2000" b="1">
              <a:solidFill>
                <a:schemeClr val="tx1"/>
              </a:solidFill>
            </a:endParaRPr>
          </a:p>
          <a:p>
            <a:pPr algn="ctr"/>
            <a:endParaRPr lang="ru-RU" altLang="en-US" sz="2000" b="1">
              <a:solidFill>
                <a:schemeClr val="tx1"/>
              </a:solidFill>
            </a:endParaRPr>
          </a:p>
          <a:p>
            <a:pPr algn="ctr"/>
            <a:endParaRPr lang="ru-RU" altLang="en-US" sz="2000" b="1">
              <a:solidFill>
                <a:schemeClr val="tx1"/>
              </a:solidFill>
            </a:endParaRPr>
          </a:p>
          <a:p>
            <a:pPr algn="ctr"/>
            <a:r>
              <a:rPr lang="ru-RU" altLang="en-US" sz="2000" b="1">
                <a:solidFill>
                  <a:schemeClr val="tx1"/>
                </a:solidFill>
              </a:rPr>
              <a:t>Принципы отряда:</a:t>
            </a:r>
            <a:endParaRPr lang="ru-RU" altLang="en-US" sz="2000" b="1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Добровольность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Безвозмездность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Социальная направленность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Уважение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Равноправие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Законность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Гуманность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Добродушие 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ru-RU" altLang="en-US" sz="2000">
                <a:solidFill>
                  <a:schemeClr val="tx1"/>
                </a:solidFill>
              </a:rPr>
              <a:t>Нравственность</a:t>
            </a: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endParaRPr lang="ru-RU" altLang="en-US" sz="200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endParaRPr lang="ru-RU" altLang="en-US" sz="2000">
              <a:solidFill>
                <a:schemeClr val="tx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-384" t="22833"/>
          <a:stretch>
            <a:fillRect/>
          </a:stretch>
        </p:blipFill>
        <p:spPr>
          <a:xfrm>
            <a:off x="5598795" y="1690370"/>
            <a:ext cx="5646420" cy="32556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/>
          <p:cNvSpPr txBox="1"/>
          <p:nvPr/>
        </p:nvSpPr>
        <p:spPr>
          <a:xfrm>
            <a:off x="175260" y="473075"/>
            <a:ext cx="4826000" cy="447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Структура отряда</a:t>
            </a:r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ctr"/>
            <a:endParaRPr lang="ru-RU" sz="2000" b="1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Командир отряда </a:t>
            </a:r>
            <a:endParaRPr lang="ru-RU" sz="18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Пресс-секретарь отряда</a:t>
            </a:r>
            <a:endParaRPr lang="ru-RU" sz="18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just"/>
            <a:r>
              <a:rPr lang="ru-RU" sz="18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Остальные ребята принимают участие во временных рабочих группах по созданию того или иного проекта, в которых также</a:t>
            </a:r>
            <a:endParaRPr lang="ru-RU" sz="18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just"/>
            <a:r>
              <a:rPr lang="ru-RU" sz="18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выбираются руководители. </a:t>
            </a:r>
            <a:endParaRPr lang="ru-RU" sz="18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just"/>
            <a:r>
              <a:rPr lang="ru-RU" sz="18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 Все ребята разбиты на 3 группы, которые раз в 2 неделименяют свой функционал: «Оформители», «Сюрпризники» - которые отвечают захорошее настроение отряда и занимаютсяподдержание корпоративной культуры,«Наставники» - которые занимаются</a:t>
            </a:r>
            <a:endParaRPr lang="ru-RU" sz="18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  <a:p>
            <a:pPr algn="just"/>
            <a:r>
              <a:rPr lang="ru-RU" sz="1800" dirty="0">
                <a:latin typeface="Times New Roman" panose="02020603050405020304" charset="0"/>
                <a:ea typeface="Noto Sans" panose="020B0502040504020204" pitchFamily="34" charset="0"/>
                <a:cs typeface="Times New Roman" panose="02020603050405020304" charset="0"/>
              </a:rPr>
              <a:t>курированием младших школьников</a:t>
            </a:r>
            <a:endParaRPr lang="ru-RU" sz="1800" dirty="0">
              <a:latin typeface="Times New Roman" panose="02020603050405020304" charset="0"/>
              <a:ea typeface="Noto Sans" panose="020B0502040504020204" pitchFamily="3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7645" y="473075"/>
            <a:ext cx="2774315" cy="369951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372735" y="796290"/>
            <a:ext cx="3141345" cy="31984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Командир:</a:t>
            </a:r>
            <a:endParaRPr lang="ru-RU" altLang="en-US" b="1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-Представляет отряд на 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внешнем уровне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-Координирует рабочие 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группы по разработке 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мероприятий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-Утверждает план 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мероприятий, сценарии 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мероприятий, </a:t>
            </a:r>
            <a:endParaRPr lang="ru-RU" altLang="en-US">
              <a:solidFill>
                <a:schemeClr val="tx1"/>
              </a:solidFill>
            </a:endParaRPr>
          </a:p>
          <a:p>
            <a:pPr algn="ctr"/>
            <a:r>
              <a:rPr lang="ru-RU" altLang="en-US">
                <a:solidFill>
                  <a:schemeClr val="tx1"/>
                </a:solidFill>
              </a:rPr>
              <a:t>публикации в соц.сетях</a:t>
            </a:r>
            <a:endParaRPr lang="ru-RU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1.2.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/>
          <p:cNvSpPr txBox="1"/>
          <p:nvPr/>
        </p:nvSpPr>
        <p:spPr>
          <a:xfrm>
            <a:off x="234315" y="714375"/>
            <a:ext cx="8208010" cy="3756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Ссылки на посты в группе отряда в социальной сети «</a:t>
            </a:r>
            <a:r>
              <a:rPr lang="ru-RU" sz="1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Вконтакте</a:t>
            </a:r>
            <a:r>
              <a:rPr lang="ru-RU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 об участии отряда в волонтёрских акциях и проектах с указанием мероприятия. </a:t>
            </a:r>
            <a:endParaRPr lang="ru-RU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Классный час для младших школьников «Благотворительность»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1" tooltip="" action="ppaction://hlinkfile"/>
              </a:rPr>
              <a:t>https://vk.com/wall-218220408_33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hlinkClick r:id="rId1" tooltip="" action="ppaction://hlinkfile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Акция « Внуки по переписке»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 tooltip="" action="ppaction://hlinkfile"/>
              </a:rPr>
              <a:t>https://vk.com/wall-137990723_7205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Акция «Спасибо ветеранам»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 tooltip="" action="ppaction://hlinkfile"/>
              </a:rPr>
              <a:t>https://vk.com/wall-218220408_31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hlinkClick r:id="rId3" tooltip="" action="ppaction://hlinkfile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Акция «Георгиевская лента»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 tooltip="" action="ppaction://hlinkfile"/>
              </a:rPr>
              <a:t>https://vk.com/wall-218220408_30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hlinkClick r:id="rId4" tooltip="" action="ppaction://hlinkfile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Акция «Дерево добра»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5" tooltip="" action="ppaction://hlinkfile"/>
              </a:rPr>
              <a:t>https://vk.com/wall-218220408_28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242695"/>
            <a:ext cx="3988435" cy="299212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345" y="2176780"/>
            <a:ext cx="4069715" cy="30524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1.3.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234519" y="516870"/>
            <a:ext cx="6512510" cy="278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Скриншот, подтверждающий заведение ближайших мероприятий отряда на аккаунте отряда на платформе ДОБРО.РУ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1.3. </a:t>
            </a:r>
            <a:endParaRPr lang="ru-RU" sz="3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/>
          <p:cNvSpPr txBox="1"/>
          <p:nvPr/>
        </p:nvSpPr>
        <p:spPr>
          <a:xfrm>
            <a:off x="358806" y="367912"/>
            <a:ext cx="10294398" cy="227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Ссылка на страницу отряда на платформе ДОБРО.РУ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358806" y="1506728"/>
            <a:ext cx="6263936" cy="278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Скриншот, подтверждающий присоединение всех участников отряда к аккаунту отряда на платформе ДОБРО.РУ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3333</Words>
  <Application>WPS Presentation</Application>
  <PresentationFormat>Произвольный</PresentationFormat>
  <Paragraphs>134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SimSun</vt:lpstr>
      <vt:lpstr>Wingdings</vt:lpstr>
      <vt:lpstr>Noto Sans</vt:lpstr>
      <vt:lpstr>Yu Gothic UI</vt:lpstr>
      <vt:lpstr>Calibri</vt:lpstr>
      <vt:lpstr>Microsoft YaHei</vt:lpstr>
      <vt:lpstr>Arial Unicode MS</vt:lpstr>
      <vt:lpstr>Calibri Light</vt:lpstr>
      <vt:lpstr>Trebuchet MS</vt:lpstr>
      <vt:lpstr>Times New Roman</vt:lpstr>
      <vt:lpstr>Wingdings</vt:lpstr>
      <vt:lpstr>Тема Office</vt:lpstr>
      <vt:lpstr>Волонтёрские  отряды  Первых</vt:lpstr>
      <vt:lpstr>Задание 1.1. </vt:lpstr>
      <vt:lpstr>Задание 1.1. </vt:lpstr>
      <vt:lpstr>Задание 1.1. </vt:lpstr>
      <vt:lpstr>Задание 1.1. </vt:lpstr>
      <vt:lpstr>Задание 1.2. </vt:lpstr>
      <vt:lpstr>Задание 1.3. </vt:lpstr>
      <vt:lpstr>Задание 1.3.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Волонтёрские  отряды  Первых</dc:title>
  <dc:creator>Саушкин Станислав Олегович</dc:creator>
  <cp:lastModifiedBy>Настя</cp:lastModifiedBy>
  <cp:revision>14</cp:revision>
  <dcterms:created xsi:type="dcterms:W3CDTF">2023-07-27T16:43:00Z</dcterms:created>
  <dcterms:modified xsi:type="dcterms:W3CDTF">2023-10-09T20:33:17Z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1EC7BAC261BB40838A15CF983AC38E73_12</vt:lpwstr>
  </property>
  <property fmtid="{D5CDD505-2E9C-101B-9397-08002B2CF9AE}" pid="3" name="KSOProductBuildVer">
    <vt:lpwstr>1049-12.2.0.13215</vt:lpwstr>
  </property>
</Properties>
</file>