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200800" cy="117956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волонтёры?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08912" cy="11795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которые добровольно готовы потратить свои силы и время на пользу обществу или конкретному человеку.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501" y="4077072"/>
            <a:ext cx="4027029" cy="19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43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5688632" cy="180020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занимаются волонтёры?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4487768" cy="24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5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0"/>
            <a:ext cx="5184576" cy="119675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" y="1340768"/>
            <a:ext cx="9144000" cy="54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51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16632"/>
            <a:ext cx="5184576" cy="10801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приобретение трудовых навыков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892"/>
            <a:ext cx="9144000" cy="506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1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4624"/>
            <a:ext cx="5288632" cy="10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892"/>
            <a:ext cx="9144000" cy="47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59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-99392"/>
            <a:ext cx="6336704" cy="1196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приобретение навыков ОМП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892"/>
            <a:ext cx="9144000" cy="53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85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Кто такие волонтёры?</vt:lpstr>
      <vt:lpstr>ВОЛОНТЁРЫ - это люди, которые добровольно готовы потратить свои силы и время на пользу обществу или конкретному человеку.  </vt:lpstr>
      <vt:lpstr>Чем занимаются волонтёры?</vt:lpstr>
      <vt:lpstr>Помощь детям</vt:lpstr>
      <vt:lpstr>Помощь в приобретение трудовых навыков</vt:lpstr>
      <vt:lpstr>Помощь ветеранам</vt:lpstr>
      <vt:lpstr>Помощь в приобретение навыков ОМП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Юлия</cp:lastModifiedBy>
  <cp:revision>27</cp:revision>
  <dcterms:created xsi:type="dcterms:W3CDTF">2013-08-01T08:17:42Z</dcterms:created>
  <dcterms:modified xsi:type="dcterms:W3CDTF">2020-04-30T04:37:45Z</dcterms:modified>
</cp:coreProperties>
</file>