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67" r:id="rId3"/>
    <p:sldId id="264" r:id="rId4"/>
    <p:sldId id="268" r:id="rId5"/>
    <p:sldId id="265" r:id="rId6"/>
    <p:sldId id="266" r:id="rId7"/>
    <p:sldId id="263" r:id="rId8"/>
    <p:sldId id="260" r:id="rId9"/>
    <p:sldId id="259" r:id="rId10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797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32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tableStyles" Target="tableStyles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Титульный слайд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ru-RU" smtClean="0"/>
              <a:t>Образец подзаголовка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Заголовок и вертикальный текст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0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Вертикальный заголовок и текст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5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Заголовок и объект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Заголовок раздела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ru-RU" smtClean="0"/>
              <a:t>Образец текста</a:t>
            </a:r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Два объекта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1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Сравнение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ru-RU" smtClean="0"/>
              <a:t>Образец текста</a:t>
            </a:r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ru-RU" smtClean="0"/>
              <a:t>Образец текста</a:t>
            </a:r>
          </a:p>
        </p:txBody>
      </p:sp>
      <p:sp>
        <p:nvSpPr>
          <p:cNvPr id="104862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2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Только заголовок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5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Пустой слайд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Объект с подписью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ru-RU" smtClean="0"/>
              <a:t>Образец текста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Рисунок с подписью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0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ru-RU" smtClean="0"/>
              <a:t>Вставка рисунка</a:t>
            </a:r>
            <a:endParaRPr dirty="0" lang="en-US"/>
          </a:p>
        </p:txBody>
      </p:sp>
      <p:sp>
        <p:nvSpPr>
          <p:cNvPr id="104860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ru-RU" smtClean="0"/>
              <a:t>Образец текста</a:t>
            </a:r>
          </a:p>
        </p:txBody>
      </p:sp>
      <p:sp>
        <p:nvSpPr>
          <p:cNvPr id="10486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1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1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11.jpe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slideLayout" Target="../slideLayouts/slideLayout1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6" name="Заголовок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altLang="en-US" lang="ru-RU"/>
          </a:p>
        </p:txBody>
      </p:sp>
      <p:sp>
        <p:nvSpPr>
          <p:cNvPr id="1048698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altLang="en-US" lang="ru-RU"/>
          </a:p>
        </p:txBody>
      </p:sp>
      <p:pic>
        <p:nvPicPr>
          <p:cNvPr id="209719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126526" y="0"/>
            <a:ext cx="9307533" cy="7061105"/>
          </a:xfrm>
          <a:prstGeom prst="rect"/>
        </p:spPr>
      </p:pic>
      <p:pic>
        <p:nvPicPr>
          <p:cNvPr id="2097197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871368" y="1280748"/>
            <a:ext cx="7311743" cy="4936436"/>
          </a:xfrm>
          <a:prstGeom prst="rect"/>
        </p:spPr>
      </p:pic>
      <p:sp>
        <p:nvSpPr>
          <p:cNvPr id="1048700" name=""/>
          <p:cNvSpPr txBox="1"/>
          <p:nvPr/>
        </p:nvSpPr>
        <p:spPr>
          <a:xfrm>
            <a:off x="1143000" y="192723"/>
            <a:ext cx="6051579" cy="929640"/>
          </a:xfrm>
          <a:prstGeom prst="rect"/>
          <a:solidFill>
            <a:srgbClr val="FFFFFF"/>
          </a:solidFill>
          <a:ln w="38100">
            <a:solidFill>
              <a:srgbClr val="C00000"/>
            </a:solidFill>
            <a:prstDash val="solid"/>
          </a:ln>
        </p:spPr>
        <p:txBody>
          <a:bodyPr rtlCol="0" wrap="square">
            <a:spAutoFit/>
          </a:bodyPr>
          <a:p>
            <a:pPr algn="ctr"/>
            <a:r>
              <a:rPr altLang="en-US" b="1" sz="2800" lang="ru-RU">
                <a:solidFill>
                  <a:srgbClr val="000000"/>
                </a:solidFill>
              </a:rPr>
              <a:t>Г</a:t>
            </a:r>
            <a:r>
              <a:rPr altLang="en-US" b="1" sz="2800" lang="ru-RU">
                <a:solidFill>
                  <a:srgbClr val="000000"/>
                </a:solidFill>
              </a:rPr>
              <a:t>и</a:t>
            </a:r>
            <a:r>
              <a:rPr altLang="en-US" b="1" sz="2800" lang="ru-RU">
                <a:solidFill>
                  <a:srgbClr val="000000"/>
                </a:solidFill>
              </a:rPr>
              <a:t>м</a:t>
            </a:r>
            <a:r>
              <a:rPr altLang="en-US" b="1" sz="2800" lang="ru-RU">
                <a:solidFill>
                  <a:srgbClr val="000000"/>
                </a:solidFill>
              </a:rPr>
              <a:t>н</a:t>
            </a:r>
            <a:r>
              <a:rPr altLang="en-US" b="1" sz="2800" lang="ru-RU">
                <a:solidFill>
                  <a:srgbClr val="000000"/>
                </a:solidFill>
              </a:rPr>
              <a:t>а</a:t>
            </a:r>
            <a:r>
              <a:rPr altLang="en-US" b="1" sz="2800" lang="ru-RU">
                <a:solidFill>
                  <a:srgbClr val="000000"/>
                </a:solidFill>
              </a:rPr>
              <a:t>з</a:t>
            </a:r>
            <a:r>
              <a:rPr altLang="en-US" b="1" sz="2800" lang="ru-RU">
                <a:solidFill>
                  <a:srgbClr val="000000"/>
                </a:solidFill>
              </a:rPr>
              <a:t>и</a:t>
            </a:r>
            <a:r>
              <a:rPr altLang="en-US" b="1" sz="2800" lang="ru-RU">
                <a:solidFill>
                  <a:srgbClr val="000000"/>
                </a:solidFill>
              </a:rPr>
              <a:t>ч</a:t>
            </a:r>
            <a:r>
              <a:rPr altLang="en-US" b="1" sz="2800" lang="ru-RU">
                <a:solidFill>
                  <a:srgbClr val="000000"/>
                </a:solidFill>
              </a:rPr>
              <a:t>е</a:t>
            </a:r>
            <a:r>
              <a:rPr altLang="en-US" b="1" sz="2800" lang="ru-RU">
                <a:solidFill>
                  <a:srgbClr val="000000"/>
                </a:solidFill>
              </a:rPr>
              <a:t>с</a:t>
            </a:r>
            <a:r>
              <a:rPr altLang="en-US" b="1" sz="2800" lang="ru-RU">
                <a:solidFill>
                  <a:srgbClr val="000000"/>
                </a:solidFill>
              </a:rPr>
              <a:t>к</a:t>
            </a:r>
            <a:r>
              <a:rPr altLang="en-US" b="1" sz="2800" lang="ru-RU">
                <a:solidFill>
                  <a:srgbClr val="000000"/>
                </a:solidFill>
              </a:rPr>
              <a:t>о</a:t>
            </a:r>
            <a:r>
              <a:rPr altLang="en-US" b="1" sz="2800" lang="ru-RU">
                <a:solidFill>
                  <a:srgbClr val="000000"/>
                </a:solidFill>
              </a:rPr>
              <a:t>е</a:t>
            </a:r>
            <a:r>
              <a:rPr altLang="en-US" b="1" sz="2800" lang="en-US">
                <a:solidFill>
                  <a:srgbClr val="000000"/>
                </a:solidFill>
              </a:rPr>
              <a:t> </a:t>
            </a:r>
            <a:r>
              <a:rPr altLang="en-US" b="1" sz="2800" lang="ru-RU">
                <a:solidFill>
                  <a:srgbClr val="000000"/>
                </a:solidFill>
              </a:rPr>
              <a:t>С</a:t>
            </a:r>
            <a:r>
              <a:rPr altLang="en-US" b="1" sz="2800" lang="ru-RU">
                <a:solidFill>
                  <a:srgbClr val="000000"/>
                </a:solidFill>
              </a:rPr>
              <a:t>а</a:t>
            </a:r>
            <a:r>
              <a:rPr altLang="en-US" b="1" sz="2800" lang="ru-RU">
                <a:solidFill>
                  <a:srgbClr val="000000"/>
                </a:solidFill>
              </a:rPr>
              <a:t>м</a:t>
            </a:r>
            <a:r>
              <a:rPr altLang="en-US" b="1" sz="2800" lang="ru-RU">
                <a:solidFill>
                  <a:srgbClr val="000000"/>
                </a:solidFill>
              </a:rPr>
              <a:t>о</a:t>
            </a:r>
            <a:r>
              <a:rPr altLang="en-US" b="1" sz="2800" lang="ru-RU">
                <a:solidFill>
                  <a:srgbClr val="000000"/>
                </a:solidFill>
              </a:rPr>
              <a:t>у</a:t>
            </a:r>
            <a:r>
              <a:rPr altLang="en-US" b="1" sz="2800" lang="ru-RU">
                <a:solidFill>
                  <a:srgbClr val="000000"/>
                </a:solidFill>
              </a:rPr>
              <a:t>п</a:t>
            </a:r>
            <a:r>
              <a:rPr altLang="en-US" b="1" sz="2800" lang="ru-RU">
                <a:solidFill>
                  <a:srgbClr val="000000"/>
                </a:solidFill>
              </a:rPr>
              <a:t>р</a:t>
            </a:r>
            <a:r>
              <a:rPr altLang="en-US" b="1" sz="2800" lang="ru-RU">
                <a:solidFill>
                  <a:srgbClr val="000000"/>
                </a:solidFill>
              </a:rPr>
              <a:t>а</a:t>
            </a:r>
            <a:r>
              <a:rPr altLang="en-US" b="1" sz="2800" lang="ru-RU">
                <a:solidFill>
                  <a:srgbClr val="000000"/>
                </a:solidFill>
              </a:rPr>
              <a:t>в</a:t>
            </a:r>
            <a:r>
              <a:rPr altLang="en-US" b="1" sz="2800" lang="ru-RU">
                <a:solidFill>
                  <a:srgbClr val="000000"/>
                </a:solidFill>
              </a:rPr>
              <a:t>л</a:t>
            </a:r>
            <a:r>
              <a:rPr altLang="en-US" b="1" sz="2800" lang="ru-RU">
                <a:solidFill>
                  <a:srgbClr val="000000"/>
                </a:solidFill>
              </a:rPr>
              <a:t>е</a:t>
            </a:r>
            <a:r>
              <a:rPr altLang="en-US" b="1" sz="2800" lang="ru-RU">
                <a:solidFill>
                  <a:srgbClr val="000000"/>
                </a:solidFill>
              </a:rPr>
              <a:t>н</a:t>
            </a:r>
            <a:r>
              <a:rPr altLang="en-US" b="1" sz="2800" lang="ru-RU">
                <a:solidFill>
                  <a:srgbClr val="000000"/>
                </a:solidFill>
              </a:rPr>
              <a:t>и</a:t>
            </a:r>
            <a:r>
              <a:rPr altLang="en-US" b="1" sz="2800" lang="ru-RU">
                <a:solidFill>
                  <a:srgbClr val="000000"/>
                </a:solidFill>
              </a:rPr>
              <a:t>е</a:t>
            </a:r>
            <a:r>
              <a:rPr altLang="en-US" b="1" sz="2800" lang="en-US">
                <a:solidFill>
                  <a:srgbClr val="000000"/>
                </a:solidFill>
              </a:rPr>
              <a:t> </a:t>
            </a:r>
            <a:r>
              <a:rPr altLang="en-US" b="1" sz="2800" lang="ru-RU">
                <a:solidFill>
                  <a:srgbClr val="000000"/>
                </a:solidFill>
              </a:rPr>
              <a:t>«</a:t>
            </a:r>
            <a:r>
              <a:rPr altLang="en-US" b="1" sz="2800" lang="ru-RU">
                <a:solidFill>
                  <a:srgbClr val="000000"/>
                </a:solidFill>
              </a:rPr>
              <a:t>Т</a:t>
            </a:r>
            <a:r>
              <a:rPr altLang="en-US" b="1" sz="2800" lang="ru-RU">
                <a:solidFill>
                  <a:srgbClr val="000000"/>
                </a:solidFill>
              </a:rPr>
              <a:t>в</a:t>
            </a:r>
            <a:r>
              <a:rPr altLang="en-US" b="1" sz="2800" lang="ru-RU">
                <a:solidFill>
                  <a:srgbClr val="000000"/>
                </a:solidFill>
              </a:rPr>
              <a:t>о</a:t>
            </a:r>
            <a:r>
              <a:rPr altLang="en-US" b="1" sz="2800" lang="ru-RU">
                <a:solidFill>
                  <a:srgbClr val="000000"/>
                </a:solidFill>
              </a:rPr>
              <a:t>й</a:t>
            </a:r>
            <a:r>
              <a:rPr altLang="en-US" b="1" sz="2800" lang="en-US">
                <a:solidFill>
                  <a:srgbClr val="000000"/>
                </a:solidFill>
              </a:rPr>
              <a:t> </a:t>
            </a:r>
            <a:r>
              <a:rPr altLang="en-US" b="1" sz="2800" lang="ru-RU">
                <a:solidFill>
                  <a:srgbClr val="000000"/>
                </a:solidFill>
              </a:rPr>
              <a:t>В</a:t>
            </a:r>
            <a:r>
              <a:rPr altLang="en-US" b="1" sz="2800" lang="ru-RU">
                <a:solidFill>
                  <a:srgbClr val="000000"/>
                </a:solidFill>
              </a:rPr>
              <a:t>ы</a:t>
            </a:r>
            <a:r>
              <a:rPr altLang="en-US" b="1" sz="2800" lang="ru-RU">
                <a:solidFill>
                  <a:srgbClr val="000000"/>
                </a:solidFill>
              </a:rPr>
              <a:t>б</a:t>
            </a:r>
            <a:r>
              <a:rPr altLang="en-US" b="1" sz="2800" lang="ru-RU">
                <a:solidFill>
                  <a:srgbClr val="000000"/>
                </a:solidFill>
              </a:rPr>
              <a:t>о</a:t>
            </a:r>
            <a:r>
              <a:rPr altLang="en-US" b="1" sz="2800" lang="ru-RU">
                <a:solidFill>
                  <a:srgbClr val="000000"/>
                </a:solidFill>
              </a:rPr>
              <a:t>р</a:t>
            </a:r>
            <a:r>
              <a:rPr altLang="en-US" b="1" sz="2800" lang="ru-RU">
                <a:solidFill>
                  <a:srgbClr val="000000"/>
                </a:solidFill>
              </a:rPr>
              <a:t>»</a:t>
            </a:r>
            <a:endParaRPr b="1" sz="2800"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altLang="en-US" lang="ru-RU"/>
          </a:p>
        </p:txBody>
      </p:sp>
      <p:sp>
        <p:nvSpPr>
          <p:cNvPr id="1048674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altLang="en-US" lang="ru-RU"/>
          </a:p>
        </p:txBody>
      </p:sp>
      <p:pic>
        <p:nvPicPr>
          <p:cNvPr id="209716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126526" y="0"/>
            <a:ext cx="9307533" cy="7061105"/>
          </a:xfrm>
          <a:prstGeom prst="rect"/>
        </p:spPr>
      </p:pic>
      <p:pic>
        <p:nvPicPr>
          <p:cNvPr id="2097170" name=""/>
          <p:cNvPicPr>
            <a:picLocks/>
          </p:cNvPicPr>
          <p:nvPr/>
        </p:nvPicPr>
        <p:blipFill>
          <a:blip xmlns:r="http://schemas.openxmlformats.org/officeDocument/2006/relationships" r:embed="rId2"/>
          <a:srcRect t="100" b="100"/>
          <a:stretch>
            <a:fillRect/>
          </a:stretch>
        </p:blipFill>
        <p:spPr>
          <a:xfrm rot="0">
            <a:off x="2431040" y="-506517"/>
            <a:ext cx="7311743" cy="4936436"/>
          </a:xfrm>
          <a:prstGeom prst="rect"/>
        </p:spPr>
      </p:pic>
      <p:pic>
        <p:nvPicPr>
          <p:cNvPr id="2097186" name="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0" y="2973096"/>
            <a:ext cx="5418986" cy="3884903"/>
          </a:xfrm>
          <a:prstGeom prst="rect"/>
        </p:spPr>
      </p:pic>
      <p:sp>
        <p:nvSpPr>
          <p:cNvPr id="1048690" name=""/>
          <p:cNvSpPr txBox="1"/>
          <p:nvPr/>
        </p:nvSpPr>
        <p:spPr>
          <a:xfrm>
            <a:off x="6225195" y="4915547"/>
            <a:ext cx="2462187" cy="1348739"/>
          </a:xfrm>
          <a:prstGeom prst="rect"/>
          <a:solidFill>
            <a:srgbClr val="FFFFFF"/>
          </a:solidFill>
          <a:ln w="38100">
            <a:solidFill>
              <a:srgbClr val="C00000"/>
            </a:solidFill>
            <a:prstDash val="solid"/>
          </a:ln>
        </p:spPr>
        <p:txBody>
          <a:bodyPr rtlCol="0" wrap="square">
            <a:spAutoFit/>
          </a:bodyPr>
          <a:p>
            <a:pPr algn="ctr"/>
            <a:r>
              <a:rPr altLang="en-US" b="1" sz="2800" lang="ru-RU">
                <a:solidFill>
                  <a:srgbClr val="000000"/>
                </a:solidFill>
              </a:rPr>
              <a:t>А</a:t>
            </a:r>
            <a:r>
              <a:rPr altLang="en-US" b="1" sz="2800" lang="ru-RU">
                <a:solidFill>
                  <a:srgbClr val="000000"/>
                </a:solidFill>
              </a:rPr>
              <a:t>к</a:t>
            </a:r>
            <a:r>
              <a:rPr altLang="en-US" b="1" sz="2800" lang="ru-RU">
                <a:solidFill>
                  <a:srgbClr val="000000"/>
                </a:solidFill>
              </a:rPr>
              <a:t>т</a:t>
            </a:r>
            <a:r>
              <a:rPr altLang="en-US" b="1" sz="2800" lang="ru-RU">
                <a:solidFill>
                  <a:srgbClr val="000000"/>
                </a:solidFill>
              </a:rPr>
              <a:t>и</a:t>
            </a:r>
            <a:r>
              <a:rPr altLang="en-US" b="1" sz="2800" lang="ru-RU">
                <a:solidFill>
                  <a:srgbClr val="000000"/>
                </a:solidFill>
              </a:rPr>
              <a:t>в</a:t>
            </a:r>
            <a:r>
              <a:rPr altLang="en-US" b="1" sz="2800" lang="ru-RU">
                <a:solidFill>
                  <a:srgbClr val="000000"/>
                </a:solidFill>
              </a:rPr>
              <a:t>и</a:t>
            </a:r>
            <a:r>
              <a:rPr altLang="en-US" b="1" sz="2800" lang="ru-RU">
                <a:solidFill>
                  <a:srgbClr val="000000"/>
                </a:solidFill>
              </a:rPr>
              <a:t>с</a:t>
            </a:r>
            <a:r>
              <a:rPr altLang="en-US" b="1" sz="2800" lang="ru-RU">
                <a:solidFill>
                  <a:srgbClr val="000000"/>
                </a:solidFill>
              </a:rPr>
              <a:t>т</a:t>
            </a:r>
            <a:r>
              <a:rPr altLang="en-US" b="1" sz="2800" lang="ru-RU">
                <a:solidFill>
                  <a:srgbClr val="000000"/>
                </a:solidFill>
              </a:rPr>
              <a:t>ы</a:t>
            </a:r>
            <a:r>
              <a:rPr altLang="en-US" b="1" sz="2800" lang="en-US">
                <a:solidFill>
                  <a:srgbClr val="000000"/>
                </a:solidFill>
              </a:rPr>
              <a:t> </a:t>
            </a:r>
            <a:r>
              <a:rPr altLang="en-US" b="1" sz="2800" lang="ru-RU">
                <a:solidFill>
                  <a:srgbClr val="000000"/>
                </a:solidFill>
              </a:rPr>
              <a:t>«</a:t>
            </a:r>
            <a:r>
              <a:rPr altLang="en-US" b="1" sz="2800" lang="ru-RU">
                <a:solidFill>
                  <a:srgbClr val="000000"/>
                </a:solidFill>
              </a:rPr>
              <a:t>Д</a:t>
            </a:r>
            <a:r>
              <a:rPr altLang="en-US" b="1" sz="2800" lang="ru-RU">
                <a:solidFill>
                  <a:srgbClr val="000000"/>
                </a:solidFill>
              </a:rPr>
              <a:t>в</a:t>
            </a:r>
            <a:r>
              <a:rPr altLang="en-US" b="1" sz="2800" lang="ru-RU">
                <a:solidFill>
                  <a:srgbClr val="000000"/>
                </a:solidFill>
              </a:rPr>
              <a:t>и</a:t>
            </a:r>
            <a:r>
              <a:rPr altLang="en-US" b="1" sz="2800" lang="ru-RU">
                <a:solidFill>
                  <a:srgbClr val="000000"/>
                </a:solidFill>
              </a:rPr>
              <a:t>ж</a:t>
            </a:r>
            <a:r>
              <a:rPr altLang="en-US" b="1" sz="2800" lang="ru-RU">
                <a:solidFill>
                  <a:srgbClr val="000000"/>
                </a:solidFill>
              </a:rPr>
              <a:t>е</a:t>
            </a:r>
            <a:r>
              <a:rPr altLang="en-US" b="1" sz="2800" lang="ru-RU">
                <a:solidFill>
                  <a:srgbClr val="000000"/>
                </a:solidFill>
              </a:rPr>
              <a:t>н</a:t>
            </a:r>
            <a:r>
              <a:rPr altLang="en-US" b="1" sz="2800" lang="ru-RU">
                <a:solidFill>
                  <a:srgbClr val="000000"/>
                </a:solidFill>
              </a:rPr>
              <a:t>и</a:t>
            </a:r>
            <a:r>
              <a:rPr altLang="en-US" b="1" sz="2800" lang="ru-RU">
                <a:solidFill>
                  <a:srgbClr val="000000"/>
                </a:solidFill>
              </a:rPr>
              <a:t>я</a:t>
            </a:r>
            <a:r>
              <a:rPr altLang="en-US" b="1" sz="2800" lang="en-US">
                <a:solidFill>
                  <a:srgbClr val="000000"/>
                </a:solidFill>
              </a:rPr>
              <a:t> </a:t>
            </a:r>
            <a:r>
              <a:rPr altLang="en-US" b="1" sz="2800" lang="ru-RU">
                <a:solidFill>
                  <a:srgbClr val="000000"/>
                </a:solidFill>
              </a:rPr>
              <a:t>П</a:t>
            </a:r>
            <a:r>
              <a:rPr altLang="en-US" b="1" sz="2800" lang="ru-RU">
                <a:solidFill>
                  <a:srgbClr val="000000"/>
                </a:solidFill>
              </a:rPr>
              <a:t>е</a:t>
            </a:r>
            <a:r>
              <a:rPr altLang="en-US" b="1" sz="2800" lang="ru-RU">
                <a:solidFill>
                  <a:srgbClr val="000000"/>
                </a:solidFill>
              </a:rPr>
              <a:t>р</a:t>
            </a:r>
            <a:r>
              <a:rPr altLang="en-US" b="1" sz="2800" lang="ru-RU">
                <a:solidFill>
                  <a:srgbClr val="000000"/>
                </a:solidFill>
              </a:rPr>
              <a:t>в</a:t>
            </a:r>
            <a:r>
              <a:rPr altLang="en-US" b="1" sz="2800" lang="ru-RU">
                <a:solidFill>
                  <a:srgbClr val="000000"/>
                </a:solidFill>
              </a:rPr>
              <a:t>ы</a:t>
            </a:r>
            <a:r>
              <a:rPr altLang="en-US" b="1" sz="2800" lang="ru-RU">
                <a:solidFill>
                  <a:srgbClr val="000000"/>
                </a:solidFill>
              </a:rPr>
              <a:t>х</a:t>
            </a:r>
            <a:r>
              <a:rPr altLang="en-US" b="1" sz="2800" lang="ru-RU">
                <a:solidFill>
                  <a:srgbClr val="000000"/>
                </a:solidFill>
              </a:rPr>
              <a:t>»</a:t>
            </a:r>
            <a:endParaRPr b="1" sz="2800"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altLang="en-US" lang="ru-RU"/>
          </a:p>
        </p:txBody>
      </p:sp>
      <p:sp>
        <p:nvSpPr>
          <p:cNvPr id="1048704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altLang="en-US" lang="ru-RU"/>
          </a:p>
        </p:txBody>
      </p:sp>
      <p:pic>
        <p:nvPicPr>
          <p:cNvPr id="209719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126526" y="0"/>
            <a:ext cx="9307533" cy="7061105"/>
          </a:xfrm>
          <a:prstGeom prst="rect"/>
        </p:spPr>
      </p:pic>
      <p:sp>
        <p:nvSpPr>
          <p:cNvPr id="1048706" name=""/>
          <p:cNvSpPr txBox="1"/>
          <p:nvPr/>
        </p:nvSpPr>
        <p:spPr>
          <a:xfrm>
            <a:off x="2202843" y="229056"/>
            <a:ext cx="4648795" cy="1348741"/>
          </a:xfrm>
          <a:prstGeom prst="rect"/>
          <a:solidFill>
            <a:srgbClr val="FFFFFF"/>
          </a:solidFill>
          <a:ln w="38100">
            <a:solidFill>
              <a:srgbClr val="FF6600"/>
            </a:solidFill>
            <a:prstDash val="solid"/>
          </a:ln>
        </p:spPr>
        <p:txBody>
          <a:bodyPr rtlCol="0" wrap="square">
            <a:spAutoFit/>
          </a:bodyPr>
          <a:p>
            <a:pPr algn="ctr"/>
            <a:r>
              <a:rPr altLang="en-US" b="1" sz="2800" lang="ru-RU">
                <a:solidFill>
                  <a:srgbClr val="000000"/>
                </a:solidFill>
              </a:rPr>
              <a:t>П</a:t>
            </a:r>
            <a:r>
              <a:rPr altLang="en-US" b="1" sz="2800" lang="ru-RU">
                <a:solidFill>
                  <a:srgbClr val="000000"/>
                </a:solidFill>
              </a:rPr>
              <a:t>о</a:t>
            </a:r>
            <a:r>
              <a:rPr altLang="en-US" b="1" sz="2800" lang="ru-RU">
                <a:solidFill>
                  <a:srgbClr val="000000"/>
                </a:solidFill>
              </a:rPr>
              <a:t>м</a:t>
            </a:r>
            <a:r>
              <a:rPr altLang="en-US" b="1" sz="2800" lang="ru-RU">
                <a:solidFill>
                  <a:srgbClr val="000000"/>
                </a:solidFill>
              </a:rPr>
              <a:t>о</a:t>
            </a:r>
            <a:r>
              <a:rPr altLang="en-US" b="1" sz="2800" lang="ru-RU">
                <a:solidFill>
                  <a:srgbClr val="000000"/>
                </a:solidFill>
              </a:rPr>
              <a:t>г</a:t>
            </a:r>
            <a:r>
              <a:rPr altLang="en-US" b="1" sz="2800" lang="ru-RU">
                <a:solidFill>
                  <a:srgbClr val="000000"/>
                </a:solidFill>
              </a:rPr>
              <a:t>а</a:t>
            </a:r>
            <a:r>
              <a:rPr altLang="en-US" b="1" sz="2800" lang="ru-RU">
                <a:solidFill>
                  <a:srgbClr val="000000"/>
                </a:solidFill>
              </a:rPr>
              <a:t>ю</a:t>
            </a:r>
            <a:r>
              <a:rPr altLang="en-US" b="1" sz="2800" lang="ru-RU">
                <a:solidFill>
                  <a:srgbClr val="000000"/>
                </a:solidFill>
              </a:rPr>
              <a:t>т</a:t>
            </a:r>
            <a:r>
              <a:rPr altLang="en-US" b="1" sz="2800" lang="en-US">
                <a:solidFill>
                  <a:srgbClr val="000000"/>
                </a:solidFill>
              </a:rPr>
              <a:t> </a:t>
            </a:r>
            <a:r>
              <a:rPr altLang="en-US" b="1" sz="2800" lang="ru-RU">
                <a:solidFill>
                  <a:srgbClr val="000000"/>
                </a:solidFill>
              </a:rPr>
              <a:t>в</a:t>
            </a:r>
            <a:r>
              <a:rPr altLang="en-US" b="1" sz="2800" lang="en-US">
                <a:solidFill>
                  <a:srgbClr val="000000"/>
                </a:solidFill>
              </a:rPr>
              <a:t> </a:t>
            </a:r>
            <a:r>
              <a:rPr altLang="en-US" b="1" sz="2800" lang="ru-RU">
                <a:solidFill>
                  <a:srgbClr val="000000"/>
                </a:solidFill>
              </a:rPr>
              <a:t>р</a:t>
            </a:r>
            <a:r>
              <a:rPr altLang="en-US" b="1" sz="2800" lang="ru-RU">
                <a:solidFill>
                  <a:srgbClr val="000000"/>
                </a:solidFill>
              </a:rPr>
              <a:t>е</a:t>
            </a:r>
            <a:r>
              <a:rPr altLang="en-US" b="1" sz="2800" lang="ru-RU">
                <a:solidFill>
                  <a:srgbClr val="000000"/>
                </a:solidFill>
              </a:rPr>
              <a:t>а</a:t>
            </a:r>
            <a:r>
              <a:rPr altLang="en-US" b="1" sz="2800" lang="ru-RU">
                <a:solidFill>
                  <a:srgbClr val="000000"/>
                </a:solidFill>
              </a:rPr>
              <a:t>л</a:t>
            </a:r>
            <a:r>
              <a:rPr altLang="en-US" b="1" sz="2800" lang="ru-RU">
                <a:solidFill>
                  <a:srgbClr val="000000"/>
                </a:solidFill>
              </a:rPr>
              <a:t>и</a:t>
            </a:r>
            <a:r>
              <a:rPr altLang="en-US" b="1" sz="2800" lang="ru-RU">
                <a:solidFill>
                  <a:srgbClr val="000000"/>
                </a:solidFill>
              </a:rPr>
              <a:t>з</a:t>
            </a:r>
            <a:r>
              <a:rPr altLang="en-US" b="1" sz="2800" lang="ru-RU">
                <a:solidFill>
                  <a:srgbClr val="000000"/>
                </a:solidFill>
              </a:rPr>
              <a:t>а</a:t>
            </a:r>
            <a:r>
              <a:rPr altLang="en-US" b="1" sz="2800" lang="ru-RU">
                <a:solidFill>
                  <a:srgbClr val="000000"/>
                </a:solidFill>
              </a:rPr>
              <a:t>ц</a:t>
            </a:r>
            <a:r>
              <a:rPr altLang="en-US" b="1" sz="2800" lang="ru-RU">
                <a:solidFill>
                  <a:srgbClr val="000000"/>
                </a:solidFill>
              </a:rPr>
              <a:t>и</a:t>
            </a:r>
            <a:r>
              <a:rPr altLang="en-US" b="1" sz="2800" lang="ru-RU">
                <a:solidFill>
                  <a:srgbClr val="000000"/>
                </a:solidFill>
              </a:rPr>
              <a:t>и</a:t>
            </a:r>
            <a:r>
              <a:rPr altLang="en-US" b="1" sz="2800" lang="en-US">
                <a:solidFill>
                  <a:srgbClr val="000000"/>
                </a:solidFill>
              </a:rPr>
              <a:t> </a:t>
            </a:r>
            <a:r>
              <a:rPr altLang="en-US" b="1" sz="2800" lang="ru-RU">
                <a:solidFill>
                  <a:srgbClr val="000000"/>
                </a:solidFill>
              </a:rPr>
              <a:t>м</a:t>
            </a:r>
            <a:r>
              <a:rPr altLang="en-US" b="1" sz="2800" lang="ru-RU">
                <a:solidFill>
                  <a:srgbClr val="000000"/>
                </a:solidFill>
              </a:rPr>
              <a:t>е</a:t>
            </a:r>
            <a:r>
              <a:rPr altLang="en-US" b="1" sz="2800" lang="ru-RU">
                <a:solidFill>
                  <a:srgbClr val="000000"/>
                </a:solidFill>
              </a:rPr>
              <a:t>р</a:t>
            </a:r>
            <a:r>
              <a:rPr altLang="en-US" b="1" sz="2800" lang="ru-RU">
                <a:solidFill>
                  <a:srgbClr val="000000"/>
                </a:solidFill>
              </a:rPr>
              <a:t>о</a:t>
            </a:r>
            <a:r>
              <a:rPr altLang="en-US" b="1" sz="2800" lang="ru-RU">
                <a:solidFill>
                  <a:srgbClr val="000000"/>
                </a:solidFill>
              </a:rPr>
              <a:t>п</a:t>
            </a:r>
            <a:r>
              <a:rPr altLang="en-US" b="1" sz="2800" lang="ru-RU">
                <a:solidFill>
                  <a:srgbClr val="000000"/>
                </a:solidFill>
              </a:rPr>
              <a:t>р</a:t>
            </a:r>
            <a:r>
              <a:rPr altLang="en-US" b="1" sz="2800" lang="ru-RU">
                <a:solidFill>
                  <a:srgbClr val="000000"/>
                </a:solidFill>
              </a:rPr>
              <a:t>и</a:t>
            </a:r>
            <a:r>
              <a:rPr altLang="en-US" b="1" sz="2800" lang="ru-RU">
                <a:solidFill>
                  <a:srgbClr val="000000"/>
                </a:solidFill>
              </a:rPr>
              <a:t>я</a:t>
            </a:r>
            <a:r>
              <a:rPr altLang="en-US" b="1" sz="2800" lang="ru-RU">
                <a:solidFill>
                  <a:srgbClr val="000000"/>
                </a:solidFill>
              </a:rPr>
              <a:t>т</a:t>
            </a:r>
            <a:r>
              <a:rPr altLang="en-US" b="1" sz="2800" lang="ru-RU">
                <a:solidFill>
                  <a:srgbClr val="000000"/>
                </a:solidFill>
              </a:rPr>
              <a:t>и</a:t>
            </a:r>
            <a:r>
              <a:rPr altLang="en-US" b="1" sz="2800" lang="ru-RU">
                <a:solidFill>
                  <a:srgbClr val="000000"/>
                </a:solidFill>
              </a:rPr>
              <a:t>й</a:t>
            </a:r>
            <a:r>
              <a:rPr altLang="en-US" b="1" sz="2800" lang="en-US">
                <a:solidFill>
                  <a:srgbClr val="000000"/>
                </a:solidFill>
              </a:rPr>
              <a:t> </a:t>
            </a:r>
            <a:r>
              <a:rPr altLang="en-US" b="1" sz="2800" lang="ru-RU">
                <a:solidFill>
                  <a:srgbClr val="000000"/>
                </a:solidFill>
              </a:rPr>
              <a:t>в</a:t>
            </a:r>
            <a:r>
              <a:rPr altLang="en-US" b="1" sz="2800" lang="en-US">
                <a:solidFill>
                  <a:srgbClr val="000000"/>
                </a:solidFill>
              </a:rPr>
              <a:t> </a:t>
            </a:r>
            <a:r>
              <a:rPr altLang="en-US" b="1" sz="2800" lang="ru-RU">
                <a:solidFill>
                  <a:srgbClr val="000000"/>
                </a:solidFill>
              </a:rPr>
              <a:t>н</a:t>
            </a:r>
            <a:r>
              <a:rPr altLang="en-US" b="1" sz="2800" lang="ru-RU">
                <a:solidFill>
                  <a:srgbClr val="000000"/>
                </a:solidFill>
              </a:rPr>
              <a:t>а</a:t>
            </a:r>
            <a:r>
              <a:rPr altLang="en-US" b="1" sz="2800" lang="ru-RU">
                <a:solidFill>
                  <a:srgbClr val="000000"/>
                </a:solidFill>
              </a:rPr>
              <a:t>ш</a:t>
            </a:r>
            <a:r>
              <a:rPr altLang="en-US" b="1" sz="2800" lang="ru-RU">
                <a:solidFill>
                  <a:srgbClr val="000000"/>
                </a:solidFill>
              </a:rPr>
              <a:t>е</a:t>
            </a:r>
            <a:r>
              <a:rPr altLang="en-US" b="1" sz="2800" lang="ru-RU">
                <a:solidFill>
                  <a:srgbClr val="000000"/>
                </a:solidFill>
              </a:rPr>
              <a:t>й</a:t>
            </a:r>
            <a:r>
              <a:rPr altLang="en-US" b="1" sz="2800" lang="en-US">
                <a:solidFill>
                  <a:srgbClr val="000000"/>
                </a:solidFill>
              </a:rPr>
              <a:t> </a:t>
            </a:r>
            <a:r>
              <a:rPr altLang="en-US" b="1" sz="2800" lang="ru-RU">
                <a:solidFill>
                  <a:srgbClr val="000000"/>
                </a:solidFill>
              </a:rPr>
              <a:t>Г</a:t>
            </a:r>
            <a:r>
              <a:rPr altLang="en-US" b="1" sz="2800" lang="ru-RU">
                <a:solidFill>
                  <a:srgbClr val="000000"/>
                </a:solidFill>
              </a:rPr>
              <a:t>и</a:t>
            </a:r>
            <a:r>
              <a:rPr altLang="en-US" b="1" sz="2800" lang="ru-RU">
                <a:solidFill>
                  <a:srgbClr val="000000"/>
                </a:solidFill>
              </a:rPr>
              <a:t>м</a:t>
            </a:r>
            <a:r>
              <a:rPr altLang="en-US" b="1" sz="2800" lang="ru-RU">
                <a:solidFill>
                  <a:srgbClr val="000000"/>
                </a:solidFill>
              </a:rPr>
              <a:t>н</a:t>
            </a:r>
            <a:r>
              <a:rPr altLang="en-US" b="1" sz="2800" lang="ru-RU">
                <a:solidFill>
                  <a:srgbClr val="000000"/>
                </a:solidFill>
              </a:rPr>
              <a:t>а</a:t>
            </a:r>
            <a:r>
              <a:rPr altLang="en-US" b="1" sz="2800" lang="ru-RU">
                <a:solidFill>
                  <a:srgbClr val="000000"/>
                </a:solidFill>
              </a:rPr>
              <a:t>з</a:t>
            </a:r>
            <a:r>
              <a:rPr altLang="en-US" b="1" sz="2800" lang="ru-RU">
                <a:solidFill>
                  <a:srgbClr val="000000"/>
                </a:solidFill>
              </a:rPr>
              <a:t>и</a:t>
            </a:r>
            <a:r>
              <a:rPr altLang="en-US" b="1" sz="2800" lang="ru-RU">
                <a:solidFill>
                  <a:srgbClr val="000000"/>
                </a:solidFill>
              </a:rPr>
              <a:t>и</a:t>
            </a:r>
            <a:endParaRPr b="1" sz="2800" lang="ru-RU">
              <a:solidFill>
                <a:srgbClr val="000000"/>
              </a:solidFill>
            </a:endParaRPr>
          </a:p>
        </p:txBody>
      </p:sp>
      <p:pic>
        <p:nvPicPr>
          <p:cNvPr id="2097205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1142999" y="1806852"/>
            <a:ext cx="6711074" cy="5246132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Заголовок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altLang="en-US" lang="ru-RU"/>
          </a:p>
        </p:txBody>
      </p:sp>
      <p:sp>
        <p:nvSpPr>
          <p:cNvPr id="1048678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altLang="en-US" lang="ru-RU"/>
          </a:p>
        </p:txBody>
      </p:sp>
      <p:pic>
        <p:nvPicPr>
          <p:cNvPr id="209717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126526" y="0"/>
            <a:ext cx="9307533" cy="7061105"/>
          </a:xfrm>
          <a:prstGeom prst="rect"/>
        </p:spPr>
      </p:pic>
      <p:pic>
        <p:nvPicPr>
          <p:cNvPr id="2097177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138174" y="-226754"/>
            <a:ext cx="7598124" cy="3828792"/>
          </a:xfrm>
          <a:prstGeom prst="rect"/>
        </p:spPr>
      </p:pic>
      <p:pic>
        <p:nvPicPr>
          <p:cNvPr id="2097178" name="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862386" y="3122178"/>
            <a:ext cx="7912412" cy="3938927"/>
          </a:xfrm>
          <a:prstGeom prst="rect"/>
        </p:spPr>
      </p:pic>
      <p:sp>
        <p:nvSpPr>
          <p:cNvPr id="1048687" name=""/>
          <p:cNvSpPr txBox="1"/>
          <p:nvPr/>
        </p:nvSpPr>
        <p:spPr>
          <a:xfrm>
            <a:off x="862386" y="0"/>
            <a:ext cx="3201140" cy="510540"/>
          </a:xfrm>
          <a:prstGeom prst="rect"/>
          <a:solidFill>
            <a:srgbClr val="FFFFFF"/>
          </a:solidFill>
          <a:ln w="38100">
            <a:solidFill>
              <a:srgbClr val="00B0F0"/>
            </a:solidFill>
            <a:prstDash val="solid"/>
          </a:ln>
        </p:spPr>
        <p:txBody>
          <a:bodyPr rtlCol="0" wrap="square">
            <a:spAutoFit/>
          </a:bodyPr>
          <a:p>
            <a:r>
              <a:rPr altLang="en-US" b="1" sz="2800" lang="ru-RU">
                <a:solidFill>
                  <a:srgbClr val="000000"/>
                </a:solidFill>
              </a:rPr>
              <a:t>Ф</a:t>
            </a:r>
            <a:r>
              <a:rPr altLang="en-US" b="1" sz="2800" lang="ru-RU">
                <a:solidFill>
                  <a:srgbClr val="000000"/>
                </a:solidFill>
              </a:rPr>
              <a:t>е</a:t>
            </a:r>
            <a:r>
              <a:rPr altLang="en-US" b="1" sz="2800" lang="ru-RU">
                <a:solidFill>
                  <a:srgbClr val="000000"/>
                </a:solidFill>
              </a:rPr>
              <a:t>с</a:t>
            </a:r>
            <a:r>
              <a:rPr altLang="en-US" b="1" sz="2800" lang="ru-RU">
                <a:solidFill>
                  <a:srgbClr val="000000"/>
                </a:solidFill>
              </a:rPr>
              <a:t>т</a:t>
            </a:r>
            <a:r>
              <a:rPr altLang="en-US" b="1" sz="2800" lang="ru-RU">
                <a:solidFill>
                  <a:srgbClr val="000000"/>
                </a:solidFill>
              </a:rPr>
              <a:t>и</a:t>
            </a:r>
            <a:r>
              <a:rPr altLang="en-US" b="1" sz="2800" lang="ru-RU">
                <a:solidFill>
                  <a:srgbClr val="000000"/>
                </a:solidFill>
              </a:rPr>
              <a:t>в</a:t>
            </a:r>
            <a:r>
              <a:rPr altLang="en-US" b="1" sz="2800" lang="ru-RU">
                <a:solidFill>
                  <a:srgbClr val="000000"/>
                </a:solidFill>
              </a:rPr>
              <a:t>а</a:t>
            </a:r>
            <a:r>
              <a:rPr altLang="en-US" b="1" sz="2800" lang="ru-RU">
                <a:solidFill>
                  <a:srgbClr val="000000"/>
                </a:solidFill>
              </a:rPr>
              <a:t>л</a:t>
            </a:r>
            <a:r>
              <a:rPr altLang="en-US" b="1" sz="2800" lang="ru-RU">
                <a:solidFill>
                  <a:srgbClr val="000000"/>
                </a:solidFill>
              </a:rPr>
              <a:t>ь</a:t>
            </a:r>
            <a:r>
              <a:rPr altLang="en-US" b="1" sz="2800" lang="en-US">
                <a:solidFill>
                  <a:srgbClr val="000000"/>
                </a:solidFill>
              </a:rPr>
              <a:t> </a:t>
            </a:r>
            <a:r>
              <a:rPr altLang="en-US" b="1" sz="2800" lang="ru-RU">
                <a:solidFill>
                  <a:srgbClr val="000000"/>
                </a:solidFill>
              </a:rPr>
              <a:t>«</a:t>
            </a:r>
            <a:r>
              <a:rPr altLang="en-US" b="1" sz="2800" lang="ru-RU">
                <a:solidFill>
                  <a:srgbClr val="000000"/>
                </a:solidFill>
              </a:rPr>
              <a:t>С</a:t>
            </a:r>
            <a:r>
              <a:rPr altLang="en-US" b="1" sz="2800" lang="ru-RU">
                <a:solidFill>
                  <a:srgbClr val="000000"/>
                </a:solidFill>
              </a:rPr>
              <a:t>У</a:t>
            </a:r>
            <a:r>
              <a:rPr altLang="en-US" b="1" sz="2800" lang="ru-RU">
                <a:solidFill>
                  <a:srgbClr val="000000"/>
                </a:solidFill>
              </a:rPr>
              <a:t>П</a:t>
            </a:r>
            <a:r>
              <a:rPr altLang="en-US" b="1" sz="2800" lang="ru-RU">
                <a:solidFill>
                  <a:srgbClr val="000000"/>
                </a:solidFill>
              </a:rPr>
              <a:t>»</a:t>
            </a:r>
            <a:endParaRPr b="1" sz="2800" lang="ru-RU">
              <a:solidFill>
                <a:srgbClr val="000000"/>
              </a:solidFill>
            </a:endParaRPr>
          </a:p>
        </p:txBody>
      </p:sp>
      <p:sp>
        <p:nvSpPr>
          <p:cNvPr id="1048688" name=""/>
          <p:cNvSpPr txBox="1"/>
          <p:nvPr/>
        </p:nvSpPr>
        <p:spPr>
          <a:xfrm>
            <a:off x="2636798" y="3122178"/>
            <a:ext cx="4363587" cy="510541"/>
          </a:xfrm>
          <a:prstGeom prst="rect"/>
          <a:solidFill>
            <a:srgbClr val="FFFFFF"/>
          </a:solidFill>
          <a:ln w="38100">
            <a:solidFill>
              <a:srgbClr val="C00000"/>
            </a:solidFill>
            <a:prstDash val="solid"/>
          </a:ln>
        </p:spPr>
        <p:txBody>
          <a:bodyPr rtlCol="0" wrap="square">
            <a:spAutoFit/>
          </a:bodyPr>
          <a:p>
            <a:r>
              <a:rPr altLang="en-US" b="1" sz="2800" lang="ru-RU">
                <a:solidFill>
                  <a:srgbClr val="000000"/>
                </a:solidFill>
              </a:rPr>
              <a:t>Д</a:t>
            </a:r>
            <a:r>
              <a:rPr altLang="en-US" b="1" sz="2800" lang="ru-RU">
                <a:solidFill>
                  <a:srgbClr val="000000"/>
                </a:solidFill>
              </a:rPr>
              <a:t>е</a:t>
            </a:r>
            <a:r>
              <a:rPr altLang="en-US" b="1" sz="2800" lang="ru-RU">
                <a:solidFill>
                  <a:srgbClr val="000000"/>
                </a:solidFill>
              </a:rPr>
              <a:t>н</a:t>
            </a:r>
            <a:r>
              <a:rPr altLang="en-US" b="1" sz="2800" lang="ru-RU">
                <a:solidFill>
                  <a:srgbClr val="000000"/>
                </a:solidFill>
              </a:rPr>
              <a:t>ь</a:t>
            </a:r>
            <a:r>
              <a:rPr altLang="en-US" b="1" sz="2800" lang="en-US">
                <a:solidFill>
                  <a:srgbClr val="000000"/>
                </a:solidFill>
              </a:rPr>
              <a:t> </a:t>
            </a:r>
            <a:r>
              <a:rPr altLang="en-US" b="1" sz="2800" lang="ru-RU">
                <a:solidFill>
                  <a:srgbClr val="000000"/>
                </a:solidFill>
              </a:rPr>
              <a:t>а</a:t>
            </a:r>
            <a:r>
              <a:rPr altLang="en-US" b="1" sz="2800" lang="ru-RU">
                <a:solidFill>
                  <a:srgbClr val="000000"/>
                </a:solidFill>
              </a:rPr>
              <a:t>н</a:t>
            </a:r>
            <a:r>
              <a:rPr altLang="en-US" b="1" sz="2800" lang="ru-RU">
                <a:solidFill>
                  <a:srgbClr val="000000"/>
                </a:solidFill>
              </a:rPr>
              <a:t>г</a:t>
            </a:r>
            <a:r>
              <a:rPr altLang="en-US" b="1" sz="2800" lang="ru-RU">
                <a:solidFill>
                  <a:srgbClr val="000000"/>
                </a:solidFill>
              </a:rPr>
              <a:t>л</a:t>
            </a:r>
            <a:r>
              <a:rPr altLang="en-US" b="1" sz="2800" lang="ru-RU">
                <a:solidFill>
                  <a:srgbClr val="000000"/>
                </a:solidFill>
              </a:rPr>
              <a:t>и</a:t>
            </a:r>
            <a:r>
              <a:rPr altLang="en-US" b="1" sz="2800" lang="ru-RU">
                <a:solidFill>
                  <a:srgbClr val="000000"/>
                </a:solidFill>
              </a:rPr>
              <a:t>й</a:t>
            </a:r>
            <a:r>
              <a:rPr altLang="en-US" b="1" sz="2800" lang="ru-RU">
                <a:solidFill>
                  <a:srgbClr val="000000"/>
                </a:solidFill>
              </a:rPr>
              <a:t>с</a:t>
            </a:r>
            <a:r>
              <a:rPr altLang="en-US" b="1" sz="2800" lang="ru-RU">
                <a:solidFill>
                  <a:srgbClr val="000000"/>
                </a:solidFill>
              </a:rPr>
              <a:t>к</a:t>
            </a:r>
            <a:r>
              <a:rPr altLang="en-US" b="1" sz="2800" lang="ru-RU">
                <a:solidFill>
                  <a:srgbClr val="000000"/>
                </a:solidFill>
              </a:rPr>
              <a:t>о</a:t>
            </a:r>
            <a:r>
              <a:rPr altLang="en-US" b="1" sz="2800" lang="ru-RU">
                <a:solidFill>
                  <a:srgbClr val="000000"/>
                </a:solidFill>
              </a:rPr>
              <a:t>г</a:t>
            </a:r>
            <a:r>
              <a:rPr altLang="en-US" b="1" sz="2800" lang="ru-RU">
                <a:solidFill>
                  <a:srgbClr val="000000"/>
                </a:solidFill>
              </a:rPr>
              <a:t>о</a:t>
            </a:r>
            <a:r>
              <a:rPr altLang="en-US" b="1" sz="2800" lang="en-US">
                <a:solidFill>
                  <a:srgbClr val="000000"/>
                </a:solidFill>
              </a:rPr>
              <a:t> </a:t>
            </a:r>
            <a:r>
              <a:rPr altLang="en-US" b="1" sz="2800" lang="ru-RU">
                <a:solidFill>
                  <a:srgbClr val="000000"/>
                </a:solidFill>
              </a:rPr>
              <a:t>языка </a:t>
            </a:r>
            <a:endParaRPr b="1" sz="2800"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altLang="en-US" lang="ru-RU"/>
          </a:p>
        </p:txBody>
      </p:sp>
      <p:sp>
        <p:nvSpPr>
          <p:cNvPr id="1048682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altLang="en-US" lang="ru-RU"/>
          </a:p>
        </p:txBody>
      </p:sp>
      <p:pic>
        <p:nvPicPr>
          <p:cNvPr id="209718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126526" y="0"/>
            <a:ext cx="9307533" cy="7061105"/>
          </a:xfrm>
          <a:prstGeom prst="rect"/>
        </p:spPr>
      </p:pic>
      <p:pic>
        <p:nvPicPr>
          <p:cNvPr id="2097185" name=""/>
          <p:cNvPicPr>
            <a:picLocks/>
          </p:cNvPicPr>
          <p:nvPr/>
        </p:nvPicPr>
        <p:blipFill>
          <a:blip xmlns:r="http://schemas.openxmlformats.org/officeDocument/2006/relationships" r:embed="rId2"/>
          <a:srcRect t="4991" b="4991"/>
          <a:stretch>
            <a:fillRect/>
          </a:stretch>
        </p:blipFill>
        <p:spPr>
          <a:xfrm rot="0">
            <a:off x="735928" y="800891"/>
            <a:ext cx="7722272" cy="5256217"/>
          </a:xfrm>
          <a:prstGeom prst="rect"/>
        </p:spPr>
      </p:pic>
      <p:sp>
        <p:nvSpPr>
          <p:cNvPr id="1048685" name=""/>
          <p:cNvSpPr txBox="1"/>
          <p:nvPr/>
        </p:nvSpPr>
        <p:spPr>
          <a:xfrm>
            <a:off x="3721798" y="145174"/>
            <a:ext cx="1680021" cy="510540"/>
          </a:xfrm>
          <a:prstGeom prst="rect"/>
          <a:solidFill>
            <a:srgbClr val="FFFFFF"/>
          </a:solidFill>
          <a:ln w="38100">
            <a:solidFill>
              <a:srgbClr val="92D050"/>
            </a:solidFill>
            <a:prstDash val="solid"/>
          </a:ln>
        </p:spPr>
        <p:txBody>
          <a:bodyPr rtlCol="0" wrap="square">
            <a:spAutoFit/>
          </a:bodyPr>
          <a:p>
            <a:r>
              <a:rPr altLang="en-US" b="1" sz="2800" lang="ru-RU">
                <a:solidFill>
                  <a:srgbClr val="000000"/>
                </a:solidFill>
              </a:rPr>
              <a:t>Э</a:t>
            </a:r>
            <a:r>
              <a:rPr altLang="en-US" b="1" sz="2800" lang="ru-RU">
                <a:solidFill>
                  <a:srgbClr val="000000"/>
                </a:solidFill>
              </a:rPr>
              <a:t>К</a:t>
            </a:r>
            <a:r>
              <a:rPr altLang="en-US" b="1" sz="2800" lang="ru-RU">
                <a:solidFill>
                  <a:srgbClr val="000000"/>
                </a:solidFill>
              </a:rPr>
              <a:t>О</a:t>
            </a:r>
            <a:r>
              <a:rPr altLang="en-US" b="1" sz="2800" lang="ru-RU">
                <a:solidFill>
                  <a:srgbClr val="000000"/>
                </a:solidFill>
              </a:rPr>
              <a:t>Б</a:t>
            </a:r>
            <a:r>
              <a:rPr altLang="en-US" b="1" sz="2800" lang="ru-RU">
                <a:solidFill>
                  <a:srgbClr val="000000"/>
                </a:solidFill>
              </a:rPr>
              <a:t>У</a:t>
            </a:r>
            <a:r>
              <a:rPr altLang="en-US" b="1" sz="2800" lang="ru-RU">
                <a:solidFill>
                  <a:srgbClr val="000000"/>
                </a:solidFill>
              </a:rPr>
              <a:t>М</a:t>
            </a:r>
            <a:endParaRPr b="1" sz="2800"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altLang="en-US" lang="ru-RU"/>
          </a:p>
        </p:txBody>
      </p:sp>
      <p:sp>
        <p:nvSpPr>
          <p:cNvPr id="1048670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altLang="en-US" lang="ru-RU"/>
          </a:p>
        </p:txBody>
      </p:sp>
      <p:pic>
        <p:nvPicPr>
          <p:cNvPr id="209716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126526" y="0"/>
            <a:ext cx="9307533" cy="7061105"/>
          </a:xfrm>
          <a:prstGeom prst="rect"/>
        </p:spPr>
      </p:pic>
      <p:pic>
        <p:nvPicPr>
          <p:cNvPr id="2097180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2149344" y="-1095122"/>
            <a:ext cx="6701557" cy="4943479"/>
          </a:xfrm>
          <a:prstGeom prst="rect"/>
        </p:spPr>
      </p:pic>
      <p:pic>
        <p:nvPicPr>
          <p:cNvPr id="2097179" name="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441035" y="3156171"/>
            <a:ext cx="6540616" cy="4634279"/>
          </a:xfrm>
          <a:prstGeom prst="rect"/>
        </p:spPr>
      </p:pic>
      <p:sp>
        <p:nvSpPr>
          <p:cNvPr id="1048683" name=""/>
          <p:cNvSpPr txBox="1"/>
          <p:nvPr/>
        </p:nvSpPr>
        <p:spPr>
          <a:xfrm>
            <a:off x="2622121" y="3156171"/>
            <a:ext cx="1610880" cy="510540"/>
          </a:xfrm>
          <a:prstGeom prst="rect"/>
          <a:solidFill>
            <a:srgbClr val="FFFFFF"/>
          </a:solidFill>
          <a:ln w="38100">
            <a:solidFill>
              <a:srgbClr val="92D050"/>
            </a:solidFill>
            <a:prstDash val="solid"/>
          </a:ln>
        </p:spPr>
        <p:txBody>
          <a:bodyPr rtlCol="0" wrap="square">
            <a:spAutoFit/>
          </a:bodyPr>
          <a:p>
            <a:r>
              <a:rPr altLang="en-US" b="1" sz="2800" lang="ru-RU">
                <a:solidFill>
                  <a:srgbClr val="000000"/>
                </a:solidFill>
              </a:rPr>
              <a:t>Э</a:t>
            </a:r>
            <a:r>
              <a:rPr altLang="en-US" b="1" sz="2800" lang="ru-RU">
                <a:solidFill>
                  <a:srgbClr val="000000"/>
                </a:solidFill>
              </a:rPr>
              <a:t>К</a:t>
            </a:r>
            <a:r>
              <a:rPr altLang="en-US" b="1" sz="2800" lang="ru-RU">
                <a:solidFill>
                  <a:srgbClr val="000000"/>
                </a:solidFill>
              </a:rPr>
              <a:t>О</a:t>
            </a:r>
            <a:r>
              <a:rPr altLang="en-US" b="1" sz="2800" lang="ru-RU">
                <a:solidFill>
                  <a:srgbClr val="000000"/>
                </a:solidFill>
              </a:rPr>
              <a:t>Г</a:t>
            </a:r>
            <a:r>
              <a:rPr altLang="en-US" b="1" sz="2800" lang="ru-RU">
                <a:solidFill>
                  <a:srgbClr val="000000"/>
                </a:solidFill>
              </a:rPr>
              <a:t>Т</a:t>
            </a:r>
            <a:r>
              <a:rPr altLang="en-US" b="1" sz="2800" lang="ru-RU">
                <a:solidFill>
                  <a:srgbClr val="000000"/>
                </a:solidFill>
              </a:rPr>
              <a:t>О</a:t>
            </a:r>
            <a:endParaRPr b="1" sz="2800" lang="ru-RU">
              <a:solidFill>
                <a:srgbClr val="000000"/>
              </a:solidFill>
            </a:endParaRPr>
          </a:p>
        </p:txBody>
      </p:sp>
      <p:sp>
        <p:nvSpPr>
          <p:cNvPr id="1048684" name=""/>
          <p:cNvSpPr txBox="1"/>
          <p:nvPr/>
        </p:nvSpPr>
        <p:spPr>
          <a:xfrm>
            <a:off x="125600" y="35976"/>
            <a:ext cx="3585742" cy="929639"/>
          </a:xfrm>
          <a:prstGeom prst="rect"/>
          <a:solidFill>
            <a:srgbClr val="FFFFFF"/>
          </a:solidFill>
          <a:ln w="38100">
            <a:solidFill>
              <a:srgbClr val="FFC000"/>
            </a:solidFill>
            <a:prstDash val="solid"/>
          </a:ln>
        </p:spPr>
        <p:txBody>
          <a:bodyPr rtlCol="0" wrap="square">
            <a:spAutoFit/>
          </a:bodyPr>
          <a:p>
            <a:r>
              <a:rPr altLang="en-US" b="1" sz="2800" lang="ru-RU">
                <a:solidFill>
                  <a:srgbClr val="000000"/>
                </a:solidFill>
              </a:rPr>
              <a:t>Р</a:t>
            </a:r>
            <a:r>
              <a:rPr altLang="en-US" b="1" sz="2800" lang="ru-RU">
                <a:solidFill>
                  <a:srgbClr val="000000"/>
                </a:solidFill>
              </a:rPr>
              <a:t>а</a:t>
            </a:r>
            <a:r>
              <a:rPr altLang="en-US" b="1" sz="2800" lang="ru-RU">
                <a:solidFill>
                  <a:srgbClr val="000000"/>
                </a:solidFill>
              </a:rPr>
              <a:t>й</a:t>
            </a:r>
            <a:r>
              <a:rPr altLang="en-US" b="1" sz="2800" lang="ru-RU">
                <a:solidFill>
                  <a:srgbClr val="000000"/>
                </a:solidFill>
              </a:rPr>
              <a:t>о</a:t>
            </a:r>
            <a:r>
              <a:rPr altLang="en-US" b="1" sz="2800" lang="ru-RU">
                <a:solidFill>
                  <a:srgbClr val="000000"/>
                </a:solidFill>
              </a:rPr>
              <a:t>н</a:t>
            </a:r>
            <a:r>
              <a:rPr altLang="en-US" b="1" sz="2800" lang="ru-RU">
                <a:solidFill>
                  <a:srgbClr val="000000"/>
                </a:solidFill>
              </a:rPr>
              <a:t>н</a:t>
            </a:r>
            <a:r>
              <a:rPr altLang="en-US" b="1" sz="2800" lang="ru-RU">
                <a:solidFill>
                  <a:srgbClr val="000000"/>
                </a:solidFill>
              </a:rPr>
              <a:t>а</a:t>
            </a:r>
            <a:r>
              <a:rPr altLang="en-US" b="1" sz="2800" lang="ru-RU">
                <a:solidFill>
                  <a:srgbClr val="000000"/>
                </a:solidFill>
              </a:rPr>
              <a:t>я</a:t>
            </a:r>
            <a:r>
              <a:rPr altLang="en-US" b="1" sz="2800" lang="en-US">
                <a:solidFill>
                  <a:srgbClr val="000000"/>
                </a:solidFill>
              </a:rPr>
              <a:t> </a:t>
            </a:r>
            <a:r>
              <a:rPr altLang="en-US" b="1" sz="2800" lang="ru-RU">
                <a:solidFill>
                  <a:srgbClr val="000000"/>
                </a:solidFill>
              </a:rPr>
              <a:t>А</a:t>
            </a:r>
            <a:r>
              <a:rPr altLang="en-US" b="1" sz="2800" lang="ru-RU">
                <a:solidFill>
                  <a:srgbClr val="000000"/>
                </a:solidFill>
              </a:rPr>
              <a:t>к</a:t>
            </a:r>
            <a:r>
              <a:rPr altLang="en-US" b="1" sz="2800" lang="ru-RU">
                <a:solidFill>
                  <a:srgbClr val="000000"/>
                </a:solidFill>
              </a:rPr>
              <a:t>а</a:t>
            </a:r>
            <a:r>
              <a:rPr altLang="en-US" b="1" sz="2800" lang="ru-RU">
                <a:solidFill>
                  <a:srgbClr val="000000"/>
                </a:solidFill>
              </a:rPr>
              <a:t>д</a:t>
            </a:r>
            <a:r>
              <a:rPr altLang="en-US" b="1" sz="2800" lang="ru-RU">
                <a:solidFill>
                  <a:srgbClr val="000000"/>
                </a:solidFill>
              </a:rPr>
              <a:t>е</a:t>
            </a:r>
            <a:r>
              <a:rPr altLang="en-US" b="1" sz="2800" lang="ru-RU">
                <a:solidFill>
                  <a:srgbClr val="000000"/>
                </a:solidFill>
              </a:rPr>
              <a:t>м</a:t>
            </a:r>
            <a:r>
              <a:rPr altLang="en-US" b="1" sz="2800" lang="ru-RU">
                <a:solidFill>
                  <a:srgbClr val="000000"/>
                </a:solidFill>
              </a:rPr>
              <a:t>и</a:t>
            </a:r>
            <a:r>
              <a:rPr altLang="en-US" b="1" sz="2800" lang="ru-RU">
                <a:solidFill>
                  <a:srgbClr val="000000"/>
                </a:solidFill>
              </a:rPr>
              <a:t>я</a:t>
            </a:r>
            <a:r>
              <a:rPr altLang="en-US" b="1" sz="2800" lang="en-US">
                <a:solidFill>
                  <a:srgbClr val="000000"/>
                </a:solidFill>
              </a:rPr>
              <a:t> </a:t>
            </a:r>
            <a:r>
              <a:rPr altLang="en-US" b="1" sz="2800" lang="ru-RU">
                <a:solidFill>
                  <a:srgbClr val="000000"/>
                </a:solidFill>
              </a:rPr>
              <a:t>Л</a:t>
            </a:r>
            <a:r>
              <a:rPr altLang="en-US" b="1" sz="2800" lang="ru-RU">
                <a:solidFill>
                  <a:srgbClr val="000000"/>
                </a:solidFill>
              </a:rPr>
              <a:t>и</a:t>
            </a:r>
            <a:r>
              <a:rPr altLang="en-US" b="1" sz="2800" lang="ru-RU">
                <a:solidFill>
                  <a:srgbClr val="000000"/>
                </a:solidFill>
              </a:rPr>
              <a:t>д</a:t>
            </a:r>
            <a:r>
              <a:rPr altLang="en-US" b="1" sz="2800" lang="ru-RU">
                <a:solidFill>
                  <a:srgbClr val="000000"/>
                </a:solidFill>
              </a:rPr>
              <a:t>е</a:t>
            </a:r>
            <a:r>
              <a:rPr altLang="en-US" b="1" sz="2800" lang="ru-RU">
                <a:solidFill>
                  <a:srgbClr val="000000"/>
                </a:solidFill>
              </a:rPr>
              <a:t>р</a:t>
            </a:r>
            <a:r>
              <a:rPr altLang="en-US" b="1" sz="2800" lang="ru-RU">
                <a:solidFill>
                  <a:srgbClr val="000000"/>
                </a:solidFill>
              </a:rPr>
              <a:t>с</a:t>
            </a:r>
            <a:r>
              <a:rPr altLang="en-US" b="1" sz="2800" lang="ru-RU">
                <a:solidFill>
                  <a:srgbClr val="000000"/>
                </a:solidFill>
              </a:rPr>
              <a:t>т</a:t>
            </a:r>
            <a:r>
              <a:rPr altLang="en-US" b="1" sz="2800" lang="ru-RU">
                <a:solidFill>
                  <a:srgbClr val="000000"/>
                </a:solidFill>
              </a:rPr>
              <a:t>в</a:t>
            </a:r>
            <a:r>
              <a:rPr altLang="en-US" b="1" sz="2800" lang="ru-RU">
                <a:solidFill>
                  <a:srgbClr val="000000"/>
                </a:solidFill>
              </a:rPr>
              <a:t>а</a:t>
            </a:r>
            <a:endParaRPr b="1" sz="2800"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Заголовок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altLang="en-US" lang="ru-RU"/>
          </a:p>
        </p:txBody>
      </p:sp>
      <p:sp>
        <p:nvSpPr>
          <p:cNvPr id="1048658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altLang="en-US" lang="ru-RU"/>
          </a:p>
        </p:txBody>
      </p:sp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126526" y="0"/>
            <a:ext cx="9307533" cy="7061105"/>
          </a:xfrm>
          <a:prstGeom prst="rect"/>
        </p:spPr>
      </p:pic>
      <p:pic>
        <p:nvPicPr>
          <p:cNvPr id="2097187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99556" y="-111305"/>
            <a:ext cx="2768666" cy="3540306"/>
          </a:xfrm>
          <a:prstGeom prst="rect"/>
        </p:spPr>
      </p:pic>
      <p:pic>
        <p:nvPicPr>
          <p:cNvPr id="2097188" name="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2868222" y="-37874"/>
            <a:ext cx="2950353" cy="3547838"/>
          </a:xfrm>
          <a:prstGeom prst="rect"/>
        </p:spPr>
      </p:pic>
      <p:pic>
        <p:nvPicPr>
          <p:cNvPr id="2097189" name=""/>
          <p:cNvPicPr>
            <a:picLocks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 rot="0">
            <a:off x="5818575" y="-111305"/>
            <a:ext cx="3265658" cy="3571298"/>
          </a:xfrm>
          <a:prstGeom prst="rect"/>
        </p:spPr>
      </p:pic>
      <p:pic>
        <p:nvPicPr>
          <p:cNvPr id="2097191" name=""/>
          <p:cNvPicPr>
            <a:picLocks/>
          </p:cNvPicPr>
          <p:nvPr/>
        </p:nvPicPr>
        <p:blipFill>
          <a:blip xmlns:r="http://schemas.openxmlformats.org/officeDocument/2006/relationships" r:embed="rId5"/>
          <a:stretch>
            <a:fillRect/>
          </a:stretch>
        </p:blipFill>
        <p:spPr>
          <a:xfrm rot="0">
            <a:off x="2724265" y="3939720"/>
            <a:ext cx="3380873" cy="3232897"/>
          </a:xfrm>
          <a:prstGeom prst="rect"/>
        </p:spPr>
      </p:pic>
      <p:pic>
        <p:nvPicPr>
          <p:cNvPr id="2097190" name=""/>
          <p:cNvPicPr>
            <a:picLocks/>
          </p:cNvPicPr>
          <p:nvPr/>
        </p:nvPicPr>
        <p:blipFill>
          <a:blip xmlns:r="http://schemas.openxmlformats.org/officeDocument/2006/relationships" r:embed="rId6"/>
          <a:stretch>
            <a:fillRect/>
          </a:stretch>
        </p:blipFill>
        <p:spPr>
          <a:xfrm rot="0">
            <a:off x="99556" y="3063845"/>
            <a:ext cx="2742627" cy="3794155"/>
          </a:xfrm>
          <a:prstGeom prst="rect"/>
        </p:spPr>
      </p:pic>
      <p:pic>
        <p:nvPicPr>
          <p:cNvPr id="2097192" name=""/>
          <p:cNvPicPr>
            <a:picLocks/>
          </p:cNvPicPr>
          <p:nvPr/>
        </p:nvPicPr>
        <p:blipFill>
          <a:blip xmlns:r="http://schemas.openxmlformats.org/officeDocument/2006/relationships" r:embed="rId7"/>
          <a:stretch>
            <a:fillRect/>
          </a:stretch>
        </p:blipFill>
        <p:spPr>
          <a:xfrm rot="0">
            <a:off x="5974995" y="3132988"/>
            <a:ext cx="3049591" cy="3928117"/>
          </a:xfrm>
          <a:prstGeom prst="rect"/>
        </p:spPr>
      </p:pic>
      <p:sp>
        <p:nvSpPr>
          <p:cNvPr id="1048692" name=""/>
          <p:cNvSpPr txBox="1"/>
          <p:nvPr/>
        </p:nvSpPr>
        <p:spPr>
          <a:xfrm>
            <a:off x="2858608" y="3102551"/>
            <a:ext cx="3112186" cy="929640"/>
          </a:xfrm>
          <a:prstGeom prst="rect"/>
          <a:solidFill>
            <a:srgbClr val="FFFFFF"/>
          </a:solidFill>
          <a:ln w="38100">
            <a:solidFill>
              <a:srgbClr val="0000FF"/>
            </a:solidFill>
            <a:prstDash val="solid"/>
          </a:ln>
        </p:spPr>
        <p:txBody>
          <a:bodyPr rtlCol="0" wrap="square">
            <a:spAutoFit/>
          </a:bodyPr>
          <a:p>
            <a:r>
              <a:rPr altLang="en-US" b="1" sz="2800" lang="ru-RU">
                <a:solidFill>
                  <a:srgbClr val="000000"/>
                </a:solidFill>
              </a:rPr>
              <a:t>И</a:t>
            </a:r>
            <a:r>
              <a:rPr altLang="en-US" b="1" sz="2800" lang="en-US">
                <a:solidFill>
                  <a:srgbClr val="000000"/>
                </a:solidFill>
              </a:rPr>
              <a:t> </a:t>
            </a:r>
            <a:r>
              <a:rPr altLang="en-US" b="1" sz="2800" lang="ru-RU">
                <a:solidFill>
                  <a:srgbClr val="000000"/>
                </a:solidFill>
              </a:rPr>
              <a:t>м</a:t>
            </a:r>
            <a:r>
              <a:rPr altLang="en-US" b="1" sz="2800" lang="ru-RU">
                <a:solidFill>
                  <a:srgbClr val="000000"/>
                </a:solidFill>
              </a:rPr>
              <a:t>н</a:t>
            </a:r>
            <a:r>
              <a:rPr altLang="en-US" b="1" sz="2800" lang="ru-RU">
                <a:solidFill>
                  <a:srgbClr val="000000"/>
                </a:solidFill>
              </a:rPr>
              <a:t>о</a:t>
            </a:r>
            <a:r>
              <a:rPr altLang="en-US" b="1" sz="2800" lang="ru-RU">
                <a:solidFill>
                  <a:srgbClr val="000000"/>
                </a:solidFill>
              </a:rPr>
              <a:t>г</a:t>
            </a:r>
            <a:r>
              <a:rPr altLang="en-US" b="1" sz="2800" lang="ru-RU">
                <a:solidFill>
                  <a:srgbClr val="000000"/>
                </a:solidFill>
              </a:rPr>
              <a:t>и</a:t>
            </a:r>
            <a:r>
              <a:rPr altLang="en-US" b="1" sz="2800" lang="ru-RU">
                <a:solidFill>
                  <a:srgbClr val="000000"/>
                </a:solidFill>
              </a:rPr>
              <a:t>е</a:t>
            </a:r>
            <a:r>
              <a:rPr altLang="en-US" b="1" sz="2800" lang="en-US">
                <a:solidFill>
                  <a:srgbClr val="000000"/>
                </a:solidFill>
              </a:rPr>
              <a:t> </a:t>
            </a:r>
            <a:r>
              <a:rPr altLang="en-US" b="1" sz="2800" lang="ru-RU">
                <a:solidFill>
                  <a:srgbClr val="000000"/>
                </a:solidFill>
              </a:rPr>
              <a:t>д</a:t>
            </a:r>
            <a:r>
              <a:rPr altLang="en-US" b="1" sz="2800" lang="ru-RU">
                <a:solidFill>
                  <a:srgbClr val="000000"/>
                </a:solidFill>
              </a:rPr>
              <a:t>р</a:t>
            </a:r>
            <a:r>
              <a:rPr altLang="en-US" b="1" sz="2800" lang="ru-RU">
                <a:solidFill>
                  <a:srgbClr val="000000"/>
                </a:solidFill>
              </a:rPr>
              <a:t>у</a:t>
            </a:r>
            <a:r>
              <a:rPr altLang="en-US" b="1" sz="2800" lang="ru-RU">
                <a:solidFill>
                  <a:srgbClr val="000000"/>
                </a:solidFill>
              </a:rPr>
              <a:t>г</a:t>
            </a:r>
            <a:r>
              <a:rPr altLang="en-US" b="1" sz="2800" lang="ru-RU">
                <a:solidFill>
                  <a:srgbClr val="000000"/>
                </a:solidFill>
              </a:rPr>
              <a:t>и</a:t>
            </a:r>
            <a:r>
              <a:rPr altLang="en-US" b="1" sz="2800" lang="ru-RU">
                <a:solidFill>
                  <a:srgbClr val="000000"/>
                </a:solidFill>
              </a:rPr>
              <a:t>е</a:t>
            </a:r>
            <a:r>
              <a:rPr altLang="en-US" b="1" sz="2800" lang="en-US">
                <a:solidFill>
                  <a:srgbClr val="000000"/>
                </a:solidFill>
              </a:rPr>
              <a:t> </a:t>
            </a:r>
            <a:r>
              <a:rPr altLang="en-US" b="1" sz="2800" lang="ru-RU">
                <a:solidFill>
                  <a:srgbClr val="000000"/>
                </a:solidFill>
              </a:rPr>
              <a:t>м</a:t>
            </a:r>
            <a:r>
              <a:rPr altLang="en-US" b="1" sz="2800" lang="ru-RU">
                <a:solidFill>
                  <a:srgbClr val="000000"/>
                </a:solidFill>
              </a:rPr>
              <a:t>е</a:t>
            </a:r>
            <a:r>
              <a:rPr altLang="en-US" b="1" sz="2800" lang="ru-RU">
                <a:solidFill>
                  <a:srgbClr val="000000"/>
                </a:solidFill>
              </a:rPr>
              <a:t>р</a:t>
            </a:r>
            <a:r>
              <a:rPr altLang="en-US" b="1" sz="2800" lang="ru-RU">
                <a:solidFill>
                  <a:srgbClr val="000000"/>
                </a:solidFill>
              </a:rPr>
              <a:t>о</a:t>
            </a:r>
            <a:r>
              <a:rPr altLang="en-US" b="1" sz="2800" lang="ru-RU">
                <a:solidFill>
                  <a:srgbClr val="000000"/>
                </a:solidFill>
              </a:rPr>
              <a:t>п</a:t>
            </a:r>
            <a:r>
              <a:rPr altLang="en-US" b="1" sz="2800" lang="ru-RU">
                <a:solidFill>
                  <a:srgbClr val="000000"/>
                </a:solidFill>
              </a:rPr>
              <a:t>р</a:t>
            </a:r>
            <a:r>
              <a:rPr altLang="en-US" b="1" sz="2800" lang="ru-RU">
                <a:solidFill>
                  <a:srgbClr val="000000"/>
                </a:solidFill>
              </a:rPr>
              <a:t>и</a:t>
            </a:r>
            <a:r>
              <a:rPr altLang="en-US" b="1" sz="2800" lang="ru-RU">
                <a:solidFill>
                  <a:srgbClr val="000000"/>
                </a:solidFill>
              </a:rPr>
              <a:t>я</a:t>
            </a:r>
            <a:r>
              <a:rPr altLang="en-US" b="1" sz="2800" lang="ru-RU">
                <a:solidFill>
                  <a:srgbClr val="000000"/>
                </a:solidFill>
              </a:rPr>
              <a:t>т</a:t>
            </a:r>
            <a:r>
              <a:rPr altLang="en-US" b="1" sz="2800" lang="ru-RU">
                <a:solidFill>
                  <a:srgbClr val="000000"/>
                </a:solidFill>
              </a:rPr>
              <a:t>и</a:t>
            </a:r>
            <a:r>
              <a:rPr altLang="en-US" b="1" sz="2800" lang="ru-RU">
                <a:solidFill>
                  <a:srgbClr val="000000"/>
                </a:solidFill>
              </a:rPr>
              <a:t>я</a:t>
            </a:r>
            <a:endParaRPr b="1" sz="2800"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altLang="en-US" lang="ru-RU"/>
          </a:p>
        </p:txBody>
      </p:sp>
      <p:sp>
        <p:nvSpPr>
          <p:cNvPr id="1048654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altLang="en-US" lang="ru-RU"/>
          </a:p>
        </p:txBody>
      </p:sp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126526" y="0"/>
            <a:ext cx="9307533" cy="7061105"/>
          </a:xfrm>
          <a:prstGeom prst="rect"/>
        </p:spPr>
      </p:pic>
      <p:sp>
        <p:nvSpPr>
          <p:cNvPr id="1048694" name=""/>
          <p:cNvSpPr txBox="1"/>
          <p:nvPr/>
        </p:nvSpPr>
        <p:spPr>
          <a:xfrm>
            <a:off x="2534782" y="192723"/>
            <a:ext cx="4074434" cy="929640"/>
          </a:xfrm>
          <a:prstGeom prst="rect"/>
          <a:solidFill>
            <a:srgbClr val="FFFFFF"/>
          </a:solidFill>
          <a:ln w="38100">
            <a:solidFill>
              <a:srgbClr val="C00000"/>
            </a:solidFill>
            <a:prstDash val="solid"/>
          </a:ln>
        </p:spPr>
        <p:txBody>
          <a:bodyPr rtlCol="0" wrap="square">
            <a:spAutoFit/>
          </a:bodyPr>
          <a:p>
            <a:r>
              <a:rPr altLang="en-US" b="1" sz="2800" lang="ru-RU">
                <a:solidFill>
                  <a:srgbClr val="000000"/>
                </a:solidFill>
              </a:rPr>
              <a:t>В</a:t>
            </a:r>
            <a:r>
              <a:rPr altLang="en-US" b="1" sz="2800" lang="en-US">
                <a:solidFill>
                  <a:srgbClr val="000000"/>
                </a:solidFill>
              </a:rPr>
              <a:t> </a:t>
            </a:r>
            <a:r>
              <a:rPr altLang="en-US" b="1" sz="2800" lang="ru-RU">
                <a:solidFill>
                  <a:srgbClr val="000000"/>
                </a:solidFill>
              </a:rPr>
              <a:t>к</a:t>
            </a:r>
            <a:r>
              <a:rPr altLang="en-US" b="1" sz="2800" lang="ru-RU">
                <a:solidFill>
                  <a:srgbClr val="000000"/>
                </a:solidFill>
              </a:rPr>
              <a:t>о</a:t>
            </a:r>
            <a:r>
              <a:rPr altLang="en-US" b="1" sz="2800" lang="ru-RU">
                <a:solidFill>
                  <a:srgbClr val="000000"/>
                </a:solidFill>
              </a:rPr>
              <a:t>т</a:t>
            </a:r>
            <a:r>
              <a:rPr altLang="en-US" b="1" sz="2800" lang="ru-RU">
                <a:solidFill>
                  <a:srgbClr val="000000"/>
                </a:solidFill>
              </a:rPr>
              <a:t>о</a:t>
            </a:r>
            <a:r>
              <a:rPr altLang="en-US" b="1" sz="2800" lang="ru-RU">
                <a:solidFill>
                  <a:srgbClr val="000000"/>
                </a:solidFill>
              </a:rPr>
              <a:t>р</a:t>
            </a:r>
            <a:r>
              <a:rPr altLang="en-US" b="1" sz="2800" lang="ru-RU">
                <a:solidFill>
                  <a:srgbClr val="000000"/>
                </a:solidFill>
              </a:rPr>
              <a:t>ы</a:t>
            </a:r>
            <a:r>
              <a:rPr altLang="en-US" b="1" sz="2800" lang="ru-RU">
                <a:solidFill>
                  <a:srgbClr val="000000"/>
                </a:solidFill>
              </a:rPr>
              <a:t>х</a:t>
            </a:r>
            <a:r>
              <a:rPr altLang="en-US" b="1" sz="2800" lang="en-US">
                <a:solidFill>
                  <a:srgbClr val="000000"/>
                </a:solidFill>
              </a:rPr>
              <a:t> </a:t>
            </a:r>
            <a:r>
              <a:rPr altLang="en-US" b="1" sz="2800" lang="ru-RU">
                <a:solidFill>
                  <a:srgbClr val="000000"/>
                </a:solidFill>
              </a:rPr>
              <a:t>г</a:t>
            </a:r>
            <a:r>
              <a:rPr altLang="en-US" b="1" sz="2800" lang="ru-RU">
                <a:solidFill>
                  <a:srgbClr val="000000"/>
                </a:solidFill>
              </a:rPr>
              <a:t>и</a:t>
            </a:r>
            <a:r>
              <a:rPr altLang="en-US" b="1" sz="2800" lang="ru-RU">
                <a:solidFill>
                  <a:srgbClr val="000000"/>
                </a:solidFill>
              </a:rPr>
              <a:t>м</a:t>
            </a:r>
            <a:r>
              <a:rPr altLang="en-US" b="1" sz="2800" lang="ru-RU">
                <a:solidFill>
                  <a:srgbClr val="000000"/>
                </a:solidFill>
              </a:rPr>
              <a:t>н</a:t>
            </a:r>
            <a:r>
              <a:rPr altLang="en-US" b="1" sz="2800" lang="ru-RU">
                <a:solidFill>
                  <a:srgbClr val="000000"/>
                </a:solidFill>
              </a:rPr>
              <a:t>а</a:t>
            </a:r>
            <a:r>
              <a:rPr altLang="en-US" b="1" sz="2800" lang="ru-RU">
                <a:solidFill>
                  <a:srgbClr val="000000"/>
                </a:solidFill>
              </a:rPr>
              <a:t>з</a:t>
            </a:r>
            <a:r>
              <a:rPr altLang="en-US" b="1" sz="2800" lang="ru-RU">
                <a:solidFill>
                  <a:srgbClr val="000000"/>
                </a:solidFill>
              </a:rPr>
              <a:t>и</a:t>
            </a:r>
            <a:r>
              <a:rPr altLang="en-US" b="1" sz="2800" lang="ru-RU">
                <a:solidFill>
                  <a:srgbClr val="000000"/>
                </a:solidFill>
              </a:rPr>
              <a:t>с</a:t>
            </a:r>
            <a:r>
              <a:rPr altLang="en-US" b="1" sz="2800" lang="ru-RU">
                <a:solidFill>
                  <a:srgbClr val="000000"/>
                </a:solidFill>
              </a:rPr>
              <a:t>т</a:t>
            </a:r>
            <a:r>
              <a:rPr altLang="en-US" b="1" sz="2800" lang="ru-RU">
                <a:solidFill>
                  <a:srgbClr val="000000"/>
                </a:solidFill>
              </a:rPr>
              <a:t>ы</a:t>
            </a:r>
            <a:r>
              <a:rPr altLang="en-US" b="1" sz="2800" lang="en-US">
                <a:solidFill>
                  <a:srgbClr val="000000"/>
                </a:solidFill>
              </a:rPr>
              <a:t> </a:t>
            </a:r>
            <a:r>
              <a:rPr altLang="en-US" b="1" sz="2800" lang="ru-RU">
                <a:solidFill>
                  <a:srgbClr val="000000"/>
                </a:solidFill>
              </a:rPr>
              <a:t>а</a:t>
            </a:r>
            <a:r>
              <a:rPr altLang="en-US" b="1" sz="2800" lang="ru-RU">
                <a:solidFill>
                  <a:srgbClr val="000000"/>
                </a:solidFill>
              </a:rPr>
              <a:t>к</a:t>
            </a:r>
            <a:r>
              <a:rPr altLang="en-US" b="1" sz="2800" lang="ru-RU">
                <a:solidFill>
                  <a:srgbClr val="000000"/>
                </a:solidFill>
              </a:rPr>
              <a:t>т</a:t>
            </a:r>
            <a:r>
              <a:rPr altLang="en-US" b="1" sz="2800" lang="ru-RU">
                <a:solidFill>
                  <a:srgbClr val="000000"/>
                </a:solidFill>
              </a:rPr>
              <a:t>и</a:t>
            </a:r>
            <a:r>
              <a:rPr altLang="en-US" b="1" sz="2800" lang="ru-RU">
                <a:solidFill>
                  <a:srgbClr val="000000"/>
                </a:solidFill>
              </a:rPr>
              <a:t>в</a:t>
            </a:r>
            <a:r>
              <a:rPr altLang="en-US" b="1" sz="2800" lang="ru-RU">
                <a:solidFill>
                  <a:srgbClr val="000000"/>
                </a:solidFill>
              </a:rPr>
              <a:t>н</a:t>
            </a:r>
            <a:r>
              <a:rPr altLang="en-US" b="1" sz="2800" lang="ru-RU">
                <a:solidFill>
                  <a:srgbClr val="000000"/>
                </a:solidFill>
              </a:rPr>
              <a:t>о</a:t>
            </a:r>
            <a:r>
              <a:rPr altLang="en-US" b="1" sz="2800" lang="en-US">
                <a:solidFill>
                  <a:srgbClr val="000000"/>
                </a:solidFill>
              </a:rPr>
              <a:t> </a:t>
            </a:r>
            <a:r>
              <a:rPr altLang="en-US" b="1" sz="2800" lang="ru-RU">
                <a:solidFill>
                  <a:srgbClr val="000000"/>
                </a:solidFill>
              </a:rPr>
              <a:t>в</a:t>
            </a:r>
            <a:r>
              <a:rPr altLang="en-US" b="1" sz="2800" lang="ru-RU">
                <a:solidFill>
                  <a:srgbClr val="000000"/>
                </a:solidFill>
              </a:rPr>
              <a:t>о</a:t>
            </a:r>
            <a:r>
              <a:rPr altLang="en-US" b="1" sz="2800" lang="ru-RU">
                <a:solidFill>
                  <a:srgbClr val="000000"/>
                </a:solidFill>
              </a:rPr>
              <a:t>л</a:t>
            </a:r>
            <a:r>
              <a:rPr altLang="en-US" b="1" sz="2800" lang="ru-RU">
                <a:solidFill>
                  <a:srgbClr val="000000"/>
                </a:solidFill>
              </a:rPr>
              <a:t>о</a:t>
            </a:r>
            <a:r>
              <a:rPr altLang="en-US" b="1" sz="2800" lang="ru-RU">
                <a:solidFill>
                  <a:srgbClr val="000000"/>
                </a:solidFill>
              </a:rPr>
              <a:t>н</a:t>
            </a:r>
            <a:r>
              <a:rPr altLang="en-US" b="1" sz="2800" lang="ru-RU">
                <a:solidFill>
                  <a:srgbClr val="000000"/>
                </a:solidFill>
              </a:rPr>
              <a:t>т</a:t>
            </a:r>
            <a:r>
              <a:rPr altLang="en-US" b="1" sz="2800" lang="ru-RU">
                <a:solidFill>
                  <a:srgbClr val="000000"/>
                </a:solidFill>
              </a:rPr>
              <a:t>ё</a:t>
            </a:r>
            <a:r>
              <a:rPr altLang="en-US" b="1" sz="2800" lang="ru-RU">
                <a:solidFill>
                  <a:srgbClr val="000000"/>
                </a:solidFill>
              </a:rPr>
              <a:t>р</a:t>
            </a:r>
            <a:r>
              <a:rPr altLang="en-US" b="1" sz="2800" lang="ru-RU">
                <a:solidFill>
                  <a:srgbClr val="000000"/>
                </a:solidFill>
              </a:rPr>
              <a:t>я</a:t>
            </a:r>
            <a:r>
              <a:rPr altLang="en-US" b="1" sz="2800" lang="ru-RU">
                <a:solidFill>
                  <a:srgbClr val="000000"/>
                </a:solidFill>
              </a:rPr>
              <a:t>т</a:t>
            </a:r>
            <a:endParaRPr b="1" sz="2800" lang="ru-RU">
              <a:solidFill>
                <a:srgbClr val="000000"/>
              </a:solidFill>
            </a:endParaRPr>
          </a:p>
        </p:txBody>
      </p:sp>
      <p:pic>
        <p:nvPicPr>
          <p:cNvPr id="2097193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1143000" y="1390780"/>
            <a:ext cx="7083408" cy="5038915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Redmi Note 8 Pro</dc:creator>
  <dcterms:created xsi:type="dcterms:W3CDTF">2015-05-12T03:36:16Z</dcterms:created>
  <dcterms:modified xsi:type="dcterms:W3CDTF">2023-10-03T06:00:33Z</dcterms:modified>
</cp:coreProperties>
</file>