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330" r:id="rId2"/>
    <p:sldId id="364" r:id="rId3"/>
    <p:sldId id="351" r:id="rId4"/>
    <p:sldId id="353" r:id="rId5"/>
    <p:sldId id="365" r:id="rId6"/>
    <p:sldId id="366" r:id="rId7"/>
    <p:sldId id="380" r:id="rId8"/>
    <p:sldId id="371" r:id="rId9"/>
    <p:sldId id="373" r:id="rId10"/>
    <p:sldId id="375" r:id="rId11"/>
    <p:sldId id="377" r:id="rId12"/>
    <p:sldId id="379" r:id="rId13"/>
    <p:sldId id="369" r:id="rId14"/>
    <p:sldId id="274" r:id="rId15"/>
    <p:sldId id="3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C4CE4"/>
    <a:srgbClr val="7FE739"/>
    <a:srgbClr val="3FE152"/>
    <a:srgbClr val="9AD947"/>
    <a:srgbClr val="2DF3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B7B89-057C-4FC5-8AAB-0D37482565C2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20EEE-C12E-4F4A-817D-4E62EAAAC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21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4E024B-DF12-45B5-9D69-30B4789A079A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37F32A-2387-4209-BECA-F4B2AB6B7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0" y="23811"/>
            <a:ext cx="9144000" cy="68615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885828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2800" b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3C4CE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3C4CE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algn="ctr"/>
            <a:endParaRPr lang="ru-RU" sz="2800" b="1" i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2800" b="1" i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8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Куратор </a:t>
            </a:r>
            <a:r>
              <a:rPr lang="ru-RU" sz="28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А.А.Трушкина</a:t>
            </a:r>
            <a:endParaRPr lang="ru-RU" sz="2800" b="1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МКОУ «СОШ№7» г.Аши</a:t>
            </a: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66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6373" y="548681"/>
            <a:ext cx="7391254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i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C4CE4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C4CE4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i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C4CE4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5152" y="548680"/>
            <a:ext cx="6473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Социальный проект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обровольчества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4913" y="2132856"/>
            <a:ext cx="6814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ДОРОГОЮ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ДОБРА»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pic>
        <p:nvPicPr>
          <p:cNvPr id="2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09120"/>
            <a:ext cx="2736304" cy="159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00165" y="642918"/>
            <a:ext cx="6715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40" name="Picture 12" descr="http://www.vidania.ru/photomoscow/moscow_640x480_1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381" y="7683914"/>
            <a:ext cx="805897" cy="60418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19336" y="-459432"/>
            <a:ext cx="61690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Бережное отношение к природе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4818" name="Picture 2" descr="D:\новости\2020-2021\фотографии\Волонтеры\IMG_20200829_153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D:\новости\2020-2021\фотографии\Волонтеры\I3ZSrZv1kX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924944"/>
            <a:ext cx="30480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D:\новости\2020-2021\фотографии\Волонтеры\W_SkE_EqUQ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05064"/>
            <a:ext cx="3156691" cy="209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869160"/>
            <a:ext cx="2736304" cy="159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00165" y="642918"/>
            <a:ext cx="6715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40" name="Picture 12" descr="http://www.vidania.ru/photomoscow/moscow_640x480_1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381" y="7683914"/>
            <a:ext cx="805897" cy="60418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5842" name="Picture 2" descr="D:\новости\2020-2021\фотографии\Волонтеры\IMG-20201118-WA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56992"/>
            <a:ext cx="2196244" cy="292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D:\новости\2020-2021\фотографии\Волонтеры\IMG_20201128_154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764704"/>
            <a:ext cx="2956553" cy="221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D:\новости\2020-2021\фотографии\Волонтеры\IMG_20201103_121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132856"/>
            <a:ext cx="3196580" cy="239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D:\новости\2020-2021\фотографии\Волонтеры\IMG_20201128_1538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293096"/>
            <a:ext cx="2860543" cy="2145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D:\новости\2020-2021\фотографии\Волонтеры\IMG_20201128_1523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221088"/>
            <a:ext cx="2332484" cy="174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D:\новости\2020-2021\фотографии\Волонтеры\IMG_20201128_1539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204864"/>
            <a:ext cx="2548508" cy="191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D:\новости\2020-2021\фотографии\Волонтеры\IMG_20201103_1228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2636912"/>
            <a:ext cx="2404492" cy="1803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19336" y="-459432"/>
            <a:ext cx="61690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Акции, подарки,           поздравления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4437112"/>
            <a:ext cx="2119083" cy="123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00165" y="642918"/>
            <a:ext cx="6715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40" name="Picture 12" descr="http://www.vidania.ru/photomoscow/moscow_640x480_1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381" y="7683914"/>
            <a:ext cx="805897" cy="60418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547664" y="-459432"/>
            <a:ext cx="68407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Мы за здоровый образ жизни    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866" name="Picture 2" descr="D:\новости\2020-2021\фотографии\спорт\IMG_20200926_104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00808"/>
            <a:ext cx="3412604" cy="255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D:\новости\2020-2021\фотографии\спорт\IMG_20201022_114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88840"/>
            <a:ext cx="3124572" cy="2343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D:\новости\2020-2021\фотографии\спорт\IMG-20200926-WA003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293096"/>
            <a:ext cx="3268588" cy="183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D:\новости\2020-2021\фотографии\спорт\IMG-20200912-WA00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077072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437112"/>
            <a:ext cx="1748750" cy="102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9632" y="1340768"/>
          <a:ext cx="6048672" cy="4849871"/>
        </p:xfrm>
        <a:graphic>
          <a:graphicData uri="http://schemas.openxmlformats.org/drawingml/2006/table">
            <a:tbl>
              <a:tblPr/>
              <a:tblGrid>
                <a:gridCol w="374687"/>
                <a:gridCol w="3010158"/>
                <a:gridCol w="700498"/>
                <a:gridCol w="1022693"/>
                <a:gridCol w="940636"/>
              </a:tblGrid>
              <a:tr h="5760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</a:rPr>
                        <a:t>№</a:t>
                      </a: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затрат</a:t>
                      </a: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Цена</a:t>
                      </a:r>
                    </a:p>
                    <a:p>
                      <a:pPr indent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(руб.)</a:t>
                      </a: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(шт)</a:t>
                      </a: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Итоговая цена (руб.)</a:t>
                      </a: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500" dirty="0">
                        <a:latin typeface="Times New Roman"/>
                        <a:ea typeface="Calibri"/>
                      </a:endParaRP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жилеток для волонтеров со светоотражателями и надписью «Дорогою добра»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штук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20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«Поздравление с «Новым годом»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Подарки для пожилых людей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 рублей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штук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6000 рублей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20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проведения экологических акций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Рабочие перчатки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 рублей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пар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2400 рублей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Мешки для мусора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 рублей  (1 рулон)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рулонов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800 рублей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Грамоты, благодарственные письма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рублей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 штук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800 рублей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3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</a:endParaRP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81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3058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20000 рублей</a:t>
                      </a:r>
                    </a:p>
                  </a:txBody>
                  <a:tcPr marL="23097" marR="23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613562" y="-840287"/>
            <a:ext cx="591687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0263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0263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0263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0263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0263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0263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0263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02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9625" y="188640"/>
            <a:ext cx="77447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 (смета) проекта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3"/>
            <a:ext cx="9144000" cy="6861573"/>
          </a:xfrm>
          <a:prstGeom prst="rect">
            <a:avLst/>
          </a:prstGeom>
          <a:noFill/>
        </p:spPr>
      </p:pic>
      <p:pic>
        <p:nvPicPr>
          <p:cNvPr id="1025" name="Picture 1" descr="D:\новости\2020-2021\фотографии\Волонтеры\3bGCHzmNG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1716782" cy="228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новости\2020-2021\фотографии\Волонтеры\IMG_20200829_153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2764532" cy="207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новости\2020-2021\фотографии\Волонтеры\IMG_20200912_1515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077072"/>
            <a:ext cx="2548508" cy="191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новости\2020-2021\фотографии\Волонтеры\IMG_20201128_1532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620689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новости\2020-2021\фотографии\Волонтеры\IMG_20201205_1504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564904"/>
            <a:ext cx="2376264" cy="179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новости\2020-2021\фотографии\Волонтеры\IMG_20201205_1504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581128"/>
            <a:ext cx="1900436" cy="1425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новости\2020-2021\фотографии\Волонтеры\IMG_20201205_1504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548680"/>
            <a:ext cx="2260476" cy="169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новости\2020-2021\фотографии\Волонтеры\IMG_20201128_15554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2924944"/>
            <a:ext cx="2044452" cy="153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новости\2019-2020 год\фотографии\волонтеры\GzniOcieKe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548680"/>
            <a:ext cx="2289043" cy="171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D:\новости\2019-2020 год\фотографии\волонтеры\S8cjSnFJt3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1772816"/>
            <a:ext cx="1914804" cy="255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577" y="4941168"/>
            <a:ext cx="1800200" cy="105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6157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286000" y="620688"/>
            <a:ext cx="4572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результате воплощения данного проекта,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я уверена,  что укрепится связь поколений, появится бережное  отношение к природе,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а значит мы получим положительный результат в воспитании школьников .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41168"/>
            <a:ext cx="2736304" cy="159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00165" y="642918"/>
            <a:ext cx="6715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40" name="Picture 12" descr="http://www.vidania.ru/photomoscow/moscow_640x480_1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381" y="7683914"/>
            <a:ext cx="805897" cy="60418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71287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Самыми актуальными проблемами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века являются экологические вопросы, равнодушное отношение к своему здоровью, воспитание молодого поколения в гражданско-нравственном направлении.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Данный проект необходим для того, чтобы привлечь школьников к добровольческой деятельности, направленной на оказание помощи нуждающимся (как старшему поколению, так и дошкольникам);  к проведению экологических акций, субботников, рейдов, способствующих воспитанию бережного отношения к природе; к организации и проведению праздников, формирующих здоровый образ жизни.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рассчитан на обучающихся 7-11 классов МКОУ «СОШ №7» города Аши.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7763" y="404664"/>
            <a:ext cx="47284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97152"/>
            <a:ext cx="2736304" cy="159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615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885828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i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6600" b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2800" b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2800" b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3C4CE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66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24906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C4CE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3C4CE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C4CE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7281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Развитие подросткового добровольческого движения  в МКОУ «СОШ№7»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г. Аши, содействие  развитию и объединению детских волонтерских отрядов,  ориентированных  на здоровый образ жизни и оказание социальной помощи.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3852" y="476672"/>
            <a:ext cx="1916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09120"/>
            <a:ext cx="2736304" cy="159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3"/>
            <a:ext cx="9144000" cy="68615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04664"/>
            <a:ext cx="8858280" cy="1169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1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Развитие нравственных качеств путем пропаганды идей добровольного труда на благо общества.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 Привлечение школьников к решению социально-значимых проектов.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3. Взаимодействие и сотрудничество со всеми заинтересованными лицами и организациями в вопросах добровольчества, сохранения и укрепления здоровья школьников.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4. Организация досуга обучающихся и профилактика вредных привычек.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5.Проведение информационно-просветительской работы среди обучающихся по пропаганде патриотического отношения к своей Родине;</a:t>
            </a:r>
          </a:p>
          <a:p>
            <a:pPr algn="ctr"/>
            <a:endParaRPr lang="ru-RU" sz="2000" b="1" i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6600" b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2800" b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ru-RU" sz="2800" b="1" spc="50" dirty="0" smtClean="0">
              <a:ln w="11430"/>
              <a:solidFill>
                <a:srgbClr val="3C4CE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3C4CE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66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24906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C4CE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3C4CE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C4CE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8861" y="332656"/>
            <a:ext cx="23262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09120"/>
            <a:ext cx="2736304" cy="159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5123" y="620688"/>
            <a:ext cx="81337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algn="ctr"/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решение задач государственной политики в области патриотического воспитания молодежи;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повышение уровня заинтересованности  молодежи к изучению  героической истории нашей страны;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развитие организаторских, творческих, ораторских  способностей  школьников;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ежегодная организация  волонтерского отряда  школы;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повышение и пропаганда духовно-нравственной культуры обучающихся;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облагораживание территории, прилегающей к Памятнику, посвященному памяти земляков, павших в ВОВ;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сохранения и укрепления активной гражданской позиции школьников, через проведение социальных акций.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   Конкретная помощь пожилым людям</a:t>
            </a:r>
          </a:p>
          <a:p>
            <a:endParaRPr lang="ru-RU" dirty="0"/>
          </a:p>
        </p:txBody>
      </p:sp>
      <p:pic>
        <p:nvPicPr>
          <p:cNvPr id="7" name="Picture 1" descr="D:\новости\2020-2021\фотографии\Волонтеры\IMG-20200912-WA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2016224" cy="2275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9120"/>
            <a:ext cx="2736304" cy="1596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99592" y="1196752"/>
            <a:ext cx="6984776" cy="3837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совместная работа отряда с организацией «серебряные волонтеры»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Ашинского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района, Молодежной палатой АМР, отрядом «Доброволец» АИТ города Аши;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участие обучающихся в различных мероприятиях, посвященных Дню защитника Отечества и Дню Победы; встречах с ветеранами Великой Отечественной войны, воинами-интернационалистами, уроки Мужества;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участие в экологических акциях и рейдах;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проведение различных встреч, соревнований с обучающимися младших классов и детского сада. Пропаганда здорового образа жизни;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участие волонтерского отряда в социальных акциях.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69749" y="332657"/>
            <a:ext cx="52045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  <a:p>
            <a:pPr algn="ctr"/>
            <a:r>
              <a:rPr lang="ru-RU" sz="2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социально значимого проекта:</a:t>
            </a:r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новости\2020-2021\фотографии\Волонтеры\IMG_20201103_121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581128"/>
            <a:ext cx="2764532" cy="207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85176"/>
            <a:ext cx="2736304" cy="1596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683" y="620688"/>
            <a:ext cx="65726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2395" y="332656"/>
            <a:ext cx="6239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План мероприятий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59" y="1193991"/>
          <a:ext cx="7920882" cy="5397141"/>
        </p:xfrm>
        <a:graphic>
          <a:graphicData uri="http://schemas.openxmlformats.org/drawingml/2006/table">
            <a:tbl>
              <a:tblPr/>
              <a:tblGrid>
                <a:gridCol w="363342"/>
                <a:gridCol w="2315092"/>
                <a:gridCol w="736991"/>
                <a:gridCol w="1543780"/>
                <a:gridCol w="2961677"/>
              </a:tblGrid>
              <a:tr h="567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Срок проведения (календарный месяц, год)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Место 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проведения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Ожидаемые итоги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Акция  «День конституции»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12 декабря 2020 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МКОУ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«СОШ № 7»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Знакомство обуча-ющихся 5-7 класс с историей возникновения Конституции РФ.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Поздравление от Деда Мороза и Снегурочки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 25.12 по 30.12.2020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Школа, адресные поздравления ветеранам педагогического труда и пожилым людям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Создание новогоднего настроения. Волонтеры поздравляют каждый класс с предстоящими праздниками и вручают грамоты за активное участие за прошедший период.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Субботник. Уборка снега на территории пришкольного участка и территории детского садика № 22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Весь сезон с декабря - март 2020 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Подход к МКОУ «СОШ № 7», футбольное поле стадиона школы. «Детский сад комбинированного вида № 22» города Аши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Освобождение подхода школьников и воспитанников детского сада к образовательным учреждениям.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Помощь пожилым людям.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Уборка помещения, чистка территории двора и подъездной территории от снега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 декабря – июнь (включительно)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Адресная помощь.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Создание благоприятных условий для  комфортного проживания. Волонтеры совместно с организацией «серебряных волонтеров» помогают пожилым и одиноким людям: уборка квартиры, мытье окон, заготовка дров и др.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Несение вахты памяти у «Вечного огня» (День снятия блокады Ленинграда), 9 мая.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Январь, май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«Мемориал Славы» г. Аша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Патриотическое воспитание. Связь поколений. Добровольцы несут вахту на протяжении торжественного митинга у Вечного огня.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Адресное поздравление ветеранов ВОВ и участников военных действий в Афганистане и Чечне.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Адресная помощь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Патриотическое воспитание. Связь поколений. Волонтеры готовят поздравительные открытки для поздравления участников боевых действий.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Акция «Цветы маме»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Улицы города Аши, школа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Старшеклассники  вместе с обучающимися младшей школы готовят открытки и поделки для мам и для жительниц города. Создание праздничного настроения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Экологические рейды, субботники, уборка квартир.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Апрель-июнь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«Широкий дол», дорога в лагерь «Дубовая роща», берег рек Сим и  Ашинка, адресная помощь пожилым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Чистые улицы города, мест отдыха людей. В частном секторе освобождение от мусора подходов и подъездной территории к дому. Создание нормальных санитарных условий проживания одиноким людям.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«Сбор макулатуры»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Волонтеры предлагают адресную помощь в сборе макулатуры.  Макулатура сдается за деньги, которые передаются пенсионерам на личные нужды.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Посадка цветов, оформление клумб на пришкольном участке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Эстетическое воспитание и бережное отношение к природе.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1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80175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Акция «Мы за ЗОЖ», «Веселые старты»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Школа, лагерь дневного пребывания школьников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Привлечение к здоровому  образу жизни, физкультуре и спорту. Обучение  умению работать в команде. Отряд добровольцев организует и проводит спортивный праздник «Здоровый образ жизни – успех школьника»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8" marR="11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00165" y="642918"/>
            <a:ext cx="6715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40" name="Picture 12" descr="http://www.vidania.ru/photomoscow/moscow_640x480_1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381" y="7683914"/>
            <a:ext cx="805897" cy="60418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2771" name="Picture 3" descr="D:\новости\2019-2020 год\фотографии\75лет ПОбеды\IMG_20200127_114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88840"/>
            <a:ext cx="2980556" cy="2235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D:\новости\2019-2020 год\фотографии\75лет ПОбеды\IMG_20200127_113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56792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D:\новости\2018-2019\9 амя\IMG_20190509_1055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284984"/>
            <a:ext cx="3516899" cy="263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19336" y="116632"/>
            <a:ext cx="55210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993088"/>
            <a:ext cx="2242527" cy="130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 (фон) презентации.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00165" y="642918"/>
            <a:ext cx="6715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40" name="Picture 12" descr="http://www.vidania.ru/photomoscow/moscow_640x480_1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381" y="7683914"/>
            <a:ext cx="805897" cy="60418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3794" name="Picture 2" descr="D:\новости\2020-2021\фотографии\Волонтеры\IMG_20201002_153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08920"/>
            <a:ext cx="2692524" cy="201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D:\новости\2020-2021\фотографии\Волонтеры\IMG_20201002_153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2836540" cy="212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D:\новости\2020-2021\фотографии\Волонтеры\IMG-20201002-WA0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492896"/>
            <a:ext cx="2424269" cy="181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D:\новости\2020-2021\фотографии\Волонтеры\IMG-20201006-WA0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93096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D:\новости\2020-2021\фотографии\Волонтеры\IMG-20201006-WA00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14096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19336" y="-459432"/>
            <a:ext cx="61690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Помощь </a:t>
            </a: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пожилым людям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2" descr="C:\Users\Анна\Desktop\ШКОЛА\Защита проекта дорогою добра\дорогою добра волонтер - 120-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4653136"/>
            <a:ext cx="2736304" cy="159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1719</TotalTime>
  <Words>1003</Words>
  <Application>Microsoft Office PowerPoint</Application>
  <PresentationFormat>Экран (4:3)</PresentationFormat>
  <Paragraphs>203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Пальмира</dc:creator>
  <cp:lastModifiedBy>Анна</cp:lastModifiedBy>
  <cp:revision>91</cp:revision>
  <dcterms:created xsi:type="dcterms:W3CDTF">2011-06-05T14:03:04Z</dcterms:created>
  <dcterms:modified xsi:type="dcterms:W3CDTF">2021-07-21T09:55:39Z</dcterms:modified>
</cp:coreProperties>
</file>