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111" d="100"/>
          <a:sy n="111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153" y="3717032"/>
            <a:ext cx="4683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!</a:t>
            </a:r>
            <a:endParaRPr lang="ru-RU" sz="8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203" y="2132856"/>
            <a:ext cx="66062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Волонтерское </a:t>
            </a:r>
          </a:p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движение </a:t>
            </a:r>
          </a:p>
          <a:p>
            <a:pPr algn="ctr"/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«Волонтеры библиотеки»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17254"/>
            <a:ext cx="4089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Акция </a:t>
            </a:r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Бегущая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книга-2021»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42" y="2564904"/>
            <a:ext cx="2864569" cy="24900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144348" cy="2358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48" y="4077072"/>
            <a:ext cx="3131840" cy="2355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11" y="502115"/>
            <a:ext cx="3137277" cy="2332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/>
          <a:stretch/>
        </p:blipFill>
        <p:spPr>
          <a:xfrm>
            <a:off x="2799671" y="1844824"/>
            <a:ext cx="4104456" cy="2317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158741"/>
            <a:ext cx="2698098" cy="3604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9781"/>
            <a:ext cx="2301720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8" y="188640"/>
            <a:ext cx="2576537" cy="2239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4782506"/>
            <a:ext cx="4153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Всероссийская акция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«Библионочь-2021»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2816" y="465313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Литературная гостиная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«Ничего кроме правды», в рамках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Фестиваля книги-2021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74202"/>
            <a:ext cx="2286643" cy="19578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16" y="620688"/>
            <a:ext cx="4761246" cy="3441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77072"/>
            <a:ext cx="2619292" cy="22768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292080" cy="396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64141" y="4923120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Диктант Победы-2021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576537" cy="223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19386" r="8299"/>
          <a:stretch/>
        </p:blipFill>
        <p:spPr>
          <a:xfrm>
            <a:off x="2339752" y="764704"/>
            <a:ext cx="3683238" cy="4505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27784" y="5445224"/>
            <a:ext cx="2678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Енисейский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экспресс-2021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85460"/>
            <a:ext cx="2760355" cy="2484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0" t="12586" r="-965" b="31215"/>
          <a:stretch/>
        </p:blipFill>
        <p:spPr>
          <a:xfrm>
            <a:off x="3679027" y="295173"/>
            <a:ext cx="165618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12835" r="7127" b="40700"/>
          <a:stretch/>
        </p:blipFill>
        <p:spPr>
          <a:xfrm>
            <a:off x="467542" y="3547585"/>
            <a:ext cx="1882892" cy="1887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18354" r="33531" b="53362"/>
          <a:stretch/>
        </p:blipFill>
        <p:spPr>
          <a:xfrm>
            <a:off x="6711748" y="3529860"/>
            <a:ext cx="2085174" cy="1922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19564" r="49502" b="51028"/>
          <a:stretch/>
        </p:blipFill>
        <p:spPr>
          <a:xfrm>
            <a:off x="780873" y="295173"/>
            <a:ext cx="1256231" cy="2016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t="40249" r="57495" b="43331"/>
          <a:stretch/>
        </p:blipFill>
        <p:spPr>
          <a:xfrm>
            <a:off x="6948264" y="295173"/>
            <a:ext cx="1415639" cy="2016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3926" y="2492896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Чернавина 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Ксения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1704" y="2519699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Артемова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Олеся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9866" y="2524506"/>
            <a:ext cx="1401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Сухарькова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Анжелика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2" y="5777392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Минченко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Данила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6809" y="5661248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Болдырева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Юлия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2777458" cy="2499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29035" r="16188"/>
          <a:stretch/>
        </p:blipFill>
        <p:spPr>
          <a:xfrm>
            <a:off x="3779912" y="188640"/>
            <a:ext cx="1858235" cy="2410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20810" r="26570" b="43053"/>
          <a:stretch/>
        </p:blipFill>
        <p:spPr>
          <a:xfrm>
            <a:off x="467544" y="2060848"/>
            <a:ext cx="215279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b="28625"/>
          <a:stretch/>
        </p:blipFill>
        <p:spPr>
          <a:xfrm>
            <a:off x="6732240" y="2060848"/>
            <a:ext cx="1923677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23589" y="2852936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Мельниченко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Никита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502" y="4416247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Трофимова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Дарья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7526" y="4432756"/>
            <a:ext cx="1273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Осадчая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Анастасия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624"/>
            <a:ext cx="5753100" cy="569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805264"/>
            <a:ext cx="656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Присоединяйся к нам!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52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Комп1</dc:creator>
  <cp:lastModifiedBy>Комп1</cp:lastModifiedBy>
  <cp:revision>17</cp:revision>
  <dcterms:created xsi:type="dcterms:W3CDTF">2020-12-04T07:22:30Z</dcterms:created>
  <dcterms:modified xsi:type="dcterms:W3CDTF">2021-12-01T08:34:41Z</dcterms:modified>
</cp:coreProperties>
</file>