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60FBA-25AD-ECFF-26F8-3AD25A48E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4B7E84-4B42-3585-1627-9C8A41C2D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E19EAF-AE73-76EE-4B42-F8F8BF8C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A1566B-5B0F-F845-0FCE-1D9C8FFA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A2B44C-1A9D-59B5-A6EE-8B79B4C3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A24174-13A1-A809-70B8-6C12F2E1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15E758-A951-F4CA-62FC-7E32C837B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6E5D52-CA59-F3B4-A5A3-E3D805CE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CF619-520A-39BA-AB7E-EA6873D5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8E229B-7077-8F7D-62E2-D58BE5A2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1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8F4C45C-DCFB-D5A9-0180-C0E9713FC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323C2E-D5A2-3815-CC55-F426254F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EF59DD-8674-F1D9-9B16-1E6B8013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5A6B10-AD95-7DD9-82D7-4A6A3580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AD66F-8AB6-1AA6-44A3-DB7290C1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9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D2577-6137-041E-45DC-55D5A5B4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3DBC7C-C317-BCCA-8FD8-17056D29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1A5880-D9A4-3A6B-95C7-3D4C2159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068CA4-15E9-D792-94A1-6CC51223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FBA53-08A0-1418-A6B4-E7633250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3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5313D-7E5A-6A6E-5BE4-0AEE7B4A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D52DE6-49BD-2960-3AB4-01DFB27A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E8A767-8DF2-8FA8-E581-6B808D0E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B2C730-2522-6414-25C5-88844CFB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CE784B-C978-1144-DC77-A794062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2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ABA92-0E8B-44CA-8DC3-E818B09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695A30-29F0-6F19-314F-EC7DC851B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787E66-A8A7-CDFC-12A1-6433FF2EA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6D5176-2256-E55D-4EBE-AE580390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AD887D-F22E-CD5C-3EFB-D834E3E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C66BC7-AF0A-D676-3C8A-F3F704EB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3C68B-14F2-E6EA-1702-CA8630F0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99FB5C-AA88-27AC-E7FF-BFB70350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2EA966-3AC8-4997-ABAC-688BB8DE5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AC071FC-8AF7-F257-F5A7-3ADDBE114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8194A2-68C5-37C8-21F8-67A4C2D9B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CAAF8F-55E3-1C8A-BA29-3386430E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DE0166-418C-FF9B-345A-CBB602AD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500C05C-00D3-CED6-091A-5CC1E513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0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FD40A-E364-876F-3B5D-E0467772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4846ECE-2EC1-DE28-F737-2C44527D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078C34-81ED-3024-231C-5D936D4E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8A10F1-68D6-E0A3-D48A-F4E03BDB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64AFA2-256C-13C8-B50B-3CD9E45C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3899D38-E252-B3F4-892F-76A0B915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0983CB-4BBB-EBC8-6897-40DC963D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21FBD-0E3E-33BB-D213-96FB279E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B84144-64DF-ABE2-32B6-B6ADD1CA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C571B0-005D-6ACC-A5B1-E9F1397B3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B8BB78-6AE1-A615-6B6F-6AF10652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408267-B9DB-6E3B-5622-E3E43A9D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16A25F-93F9-C19C-289C-71220D2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4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86080-0F2A-3A9C-002B-707C12F4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9747FD-B542-AA44-A894-8658373C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74C516-EA39-1CE8-7715-4C87F99E5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BADB81-1E60-082D-B851-24BA0060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E73B70-96D5-178C-5147-622DFF60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90B016-077D-81D6-B4BD-3DE5EC80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9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2990E-3083-652A-BC74-1DA0CD3E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3B43A8-8ADC-3543-C928-570B1557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7A90FC-3B5A-C0F8-B9C4-A65DC790A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31FD-92F8-4FB3-9E5C-1D6907873D8D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565C37-B653-BAB4-F259-D88926CE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089AA5-78FD-C3C8-4FAD-FD449A862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095E-BB6C-4FDA-A14A-86E15D6E5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4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1E4A2B-FDD6-238B-208F-6B6058EE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234992"/>
            <a:ext cx="7124001" cy="535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Характеристика клуба «Хозяюшка»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18E1E7C0-44DD-41C3-BC44-BAE23E4A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22" y="4429919"/>
            <a:ext cx="2404578" cy="24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207264" y="1127327"/>
            <a:ext cx="4739640" cy="51145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Адрес: ул. Некрасова, д. 24а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207264" y="1892032"/>
            <a:ext cx="4739640" cy="51145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Площадь: 178,3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кв.м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207264" y="2656737"/>
            <a:ext cx="4739640" cy="51145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Цокольный этаж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150876" y="3364523"/>
            <a:ext cx="4739640" cy="64280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Количество посещений: 30-50 человек ежедневно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150876" y="4191574"/>
            <a:ext cx="4739640" cy="5926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Одномоментная вместимость: 50 человек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207264" y="4996175"/>
            <a:ext cx="4739640" cy="51145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Санузел: 1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 txBox="1">
            <a:spLocks/>
          </p:cNvSpPr>
          <p:nvPr/>
        </p:nvSpPr>
        <p:spPr>
          <a:xfrm>
            <a:off x="207264" y="5719610"/>
            <a:ext cx="4739640" cy="51145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 деятельности: организация досуга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100" t="29200" r="52675" b="29734"/>
          <a:stretch/>
        </p:blipFill>
        <p:spPr>
          <a:xfrm>
            <a:off x="5340096" y="645131"/>
            <a:ext cx="4754880" cy="60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90F5E8-73C5-8F27-E926-8AD0C380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247C0892-DA66-8FCF-46C9-33A6B069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22" y="4429919"/>
            <a:ext cx="2404578" cy="24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96" y="137160"/>
            <a:ext cx="6942391" cy="5243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Мероприятия и вовлеченность детей и молодежи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https://sun9-42.userapi.com/s/v1/ig2/mSjRW5hwX-ZyjQdW7k0OMgdCjb6rh9rU34nLN3bGVJ1otRvztnnbf5jNP4W9e-KkpwGm2Ro4-4oEiPAeqjarbamd.jpg?quality=95&amp;as=32x43,48x64,72x96,108x144,160x213,240x320,360x480,480x640,540x720,640x853,720x960,960x1280&amp;from=bu&amp;u=hD20mx8hKg5o-mxhME1pXhQJsnc3W8mF2Qn-OTUN8is&amp;cs=9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" y="3136391"/>
            <a:ext cx="2595271" cy="346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77.userapi.com/s/v1/ig2/y6slPxchIWmodHQ1V51j9FHcDX9MjMUbbDOFBjkupJ02AgRXq-BAWP6RaWOSkF6pln_uoT4M9B30jyMeD8WR1CcR.jpg?quality=95&amp;as=32x43,48x64,72x96,108x144,160x213,240x320,360x480,480x640,540x720,640x853,720x960,1080x1440,1280x1707,1440x1920,1920x2560&amp;from=bu&amp;u=BBYm3RXA13PayCkouiD_dXTW5Y4yag3hkS75nxpkDOI&amp;cs=10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41" y="1701551"/>
            <a:ext cx="3321670" cy="442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87.userapi.com/s/v1/ig2/aAxAeOG7-gpkwREdb1XkbFWkYWELJXNF6R0-6RB9HrXy9jDGxnyBmHn9pStaEinuHbBE6OHVvNoj7ZwPKD7mRUma.jpg?quality=95&amp;as=32x43,48x64,72x96,108x144,160x213,240x320,360x480,480x640,540x720,640x853,720x960,1080x1440,1200x1600&amp;from=bu&amp;cs=1200x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60" b="22455"/>
          <a:stretch/>
        </p:blipFill>
        <p:spPr bwMode="auto">
          <a:xfrm>
            <a:off x="6083770" y="3499281"/>
            <a:ext cx="3028281" cy="317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un9-10.userapi.com/s/v1/ig2/KQjw-Vb_fqV9j9n8QYh8cD_E2RaWYy9yP-X_g5WM2Awqg7yH_cCLJ6gvNAj2TCFJIdgs4ryQqy7b_oyXOcxsFnWL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416" y="399354"/>
            <a:ext cx="2871216" cy="382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un9-24.userapi.com/s/v1/ig2/es7JT4rMzb8IBlRahLUQWjMbKacVa8r_BpWKNlQJm7tWzsHUmanNQJyxHCTj2TOeLiZPsTPgrD1WfZAw-Tb1yahf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97" y="507647"/>
            <a:ext cx="2359152" cy="3145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un9-88.userapi.com/s/v1/ig2/GPKQGY5PSzE3X67YulOp39VY1hoX_gWuQAtWqhDURzSM2ZYFZWn8IV-hVgqRIyPwgQzARPZsZu0oqrBJ54OdQG_J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" y="664455"/>
            <a:ext cx="3023143" cy="2267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1E4A2B-FDD6-238B-208F-6B6058EE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29" y="162661"/>
            <a:ext cx="8174736" cy="524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Текущее состояние помещения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18E1E7C0-44DD-41C3-BC44-BAE23E4A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83" y="4400297"/>
            <a:ext cx="2404578" cy="24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8.userapi.com/s/v1/ig2/_oUSEq5i8Zju9dPspuYESUNp7tZihri8n7Pzr4_EayD1GIzxfJWjYRLsmo84jKjjSaeBAmQiCRozXvWw529lwMyr.jpg?quality=95&amp;as=32x43,48x64,72x96,108x144,160x213,240x320,360x480,480x640,540x720,640x853,720x960,1080x1440,1280x1707,1440x1920,1920x2560&amp;from=bu&amp;u=-6iFB2lbwTzXt0uYimpArgNZsRyK0gyDLk5laBmtUQo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768139"/>
            <a:ext cx="2468848" cy="329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8.userapi.com/s/v1/ig2/2EGAKwOsL0MXryOzHse8bH97CMQ98yyQZJQ4iYwRH9TQW5_wjY6l-QEg237F3HNkMwEDBFo39ZoYroL7quwddsV3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1" y="4123944"/>
            <a:ext cx="3491941" cy="2618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8.userapi.com/s/v1/ig2/gSFisMDhK-3eFZVWF7iW6zet2dDd9hPSAov2-807nYGN1cg6ALOxj90FlZFQMkws0AXpRafjdIW3_ktr648l-4lr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90" y="790199"/>
            <a:ext cx="4016702" cy="3012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2.userapi.com/s/v1/ig2/RUxniEXiS6212z1Ng0Ir0BSQ5QjJh_NIzKtKoUcMR8w7vJt8y9bf5g4BeSW-_WMGOhr6BzKmM4h8WtERXnuVhJXB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74" y="307758"/>
            <a:ext cx="4479078" cy="3359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3.userapi.com/s/v1/ig2/FtRuetKtol9NDARd_y_5Pk1dzhbAmEwAxuyUZGh9KAGvIuqkZlSyGED0EZyOBfMtwgAR0VAQeY-AXZLiPww5T1rP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75" y="3873364"/>
            <a:ext cx="2198633" cy="293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1E4A2B-FDD6-238B-208F-6B6058EE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18E1E7C0-44DD-41C3-BC44-BAE23E4A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83" y="4400297"/>
            <a:ext cx="2404578" cy="24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29" y="162661"/>
            <a:ext cx="8174736" cy="524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Текущее состояние помещения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un9-25.userapi.com/s/v1/ig2/yWWK6UM2nAsH_79cSW4Pd6FHAI99Sb5WB2WADCWUvhVC5aprSymTi0iCXPGSaZdBDpEMwbhwdwlePfZYuk7iUfx7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" y="933247"/>
            <a:ext cx="4169245" cy="5558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9.userapi.com/s/v1/ig2/ZMlwSGgu0cb1Ai-Odb1EQPc_sy9R6YIbk9JvJ812deXk040fMvLNQ6Wt2kNvm3S84DVoVVuZ2MIghE_TWdr1Gqzu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4" y="687050"/>
            <a:ext cx="4233672" cy="3175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5.userapi.com/s/v1/ig2/6jXjnUloVLRMpSip5wMXe9Eav5gDsyLC1fMvir6mJNH2DPPEm3UKrkLWvHLqmHsYT8HUiAJIHf-QxA_dxqIA_kXu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72" y="3984804"/>
            <a:ext cx="3599157" cy="269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1E4A2B-FDD6-238B-208F-6B6058EE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41" y="390054"/>
            <a:ext cx="8174736" cy="524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Визуализация обновленного пространства «АРТ_ЦЕХ»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18E1E7C0-44DD-41C3-BC44-BAE23E4A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83" y="4400297"/>
            <a:ext cx="2404578" cy="24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31" y="914443"/>
            <a:ext cx="4858638" cy="3237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69" y="914443"/>
            <a:ext cx="4185931" cy="278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74" y="4094720"/>
            <a:ext cx="4468495" cy="2513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1E4A2B-FDD6-238B-208F-6B6058EE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D354D2-CD11-07C4-8215-6381C247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7" y="390054"/>
            <a:ext cx="8174736" cy="524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Визуализация обновленного пространства «АРТ_ЦЕХ»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18E1E7C0-44DD-41C3-BC44-BAE23E4A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483" y="4400297"/>
            <a:ext cx="2404578" cy="24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1" y="1209041"/>
            <a:ext cx="4255008" cy="319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8" y="203201"/>
            <a:ext cx="3165023" cy="419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96" y="3979673"/>
            <a:ext cx="3847325" cy="240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05" y="1097323"/>
            <a:ext cx="4140335" cy="258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63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действием: формирование нравственных качеств личности посредством приобщения к добровольческой деятельности</dc:title>
  <dc:creator>Ноут</dc:creator>
  <cp:lastModifiedBy>Полина</cp:lastModifiedBy>
  <cp:revision>25</cp:revision>
  <dcterms:created xsi:type="dcterms:W3CDTF">2026-03-24T10:56:31Z</dcterms:created>
  <dcterms:modified xsi:type="dcterms:W3CDTF">2026-04-05T21:45:03Z</dcterms:modified>
</cp:coreProperties>
</file>