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0" r:id="rId6"/>
    <p:sldId id="257" r:id="rId7"/>
    <p:sldId id="259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3" r:id="rId19"/>
    <p:sldId id="284" r:id="rId20"/>
    <p:sldId id="269" r:id="rId21"/>
    <p:sldId id="282" r:id="rId22"/>
    <p:sldId id="270" r:id="rId23"/>
    <p:sldId id="285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Добрые дела</c:v>
                </c:pt>
              </c:strCache>
            </c:strRef>
          </c:tx>
          <c:cat>
            <c:strRef>
              <c:f>Лист1!$A$2:$A$6</c:f>
              <c:strCache>
                <c:ptCount val="4"/>
                <c:pt idx="0">
                  <c:v>Милосердие</c:v>
                </c:pt>
                <c:pt idx="1">
                  <c:v>Мы в ответе за нашу планету</c:v>
                </c:pt>
                <c:pt idx="2">
                  <c:v>Мы помним! Мы гордимся!</c:v>
                </c:pt>
                <c:pt idx="3">
                  <c:v>Спорт и здоровый образ жизни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8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6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4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0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9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9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5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3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3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84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8A74D-F25E-4CFC-9B44-F7D02A13A28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075E9-A5D5-41F1-A227-7C78042CA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9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988840"/>
            <a:ext cx="6264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Arial Black" pitchFamily="34" charset="0"/>
              </a:rPr>
              <a:t>Волонтёрская                             деятельность в техникуме</a:t>
            </a:r>
            <a:endParaRPr lang="ru-RU" sz="5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987824" cy="87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16016" y="51571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Подготовила: советник директора по воспитанию Фадеева Александра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С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ергеевна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9" name="Picture 5" descr="⬇ Скачать картинки Логотип сердце, стоковые фото Логотип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74163"/>
            <a:ext cx="2203301" cy="2203301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6438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1196752"/>
            <a:ext cx="84249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3 этап – практический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:</a:t>
            </a:r>
          </a:p>
          <a:p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- проведение массовых социально – значимых мероприятий в техникуме и в городе;</a:t>
            </a:r>
          </a:p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- выезд на семинары с целью приобретения опыта.</a:t>
            </a:r>
          </a:p>
        </p:txBody>
      </p:sp>
      <p:pic>
        <p:nvPicPr>
          <p:cNvPr id="3074" name="Picture 2" descr="F:\Фото актива Молодёжь 21\31. Скажем терроризму нет! Митинг\КанТЭТ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10538"/>
            <a:ext cx="7416824" cy="38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980728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4 этап – заключительный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:</a:t>
            </a:r>
          </a:p>
          <a:p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- анализ результатов, оформление документации.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33307742"/>
              </p:ext>
            </p:extLst>
          </p:nvPr>
        </p:nvGraphicFramePr>
        <p:xfrm>
          <a:off x="1523998" y="220486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078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" y="-110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98072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Основные направления волонтёрской деятельности в техникуме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132856"/>
            <a:ext cx="82809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</a:rPr>
              <a:t>«Милосердие» - помощь детям инвалидам, сиротам, пожилым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Цель:</a:t>
            </a:r>
            <a:r>
              <a:rPr lang="ru-RU" sz="2000" dirty="0">
                <a:solidFill>
                  <a:srgbClr val="002060"/>
                </a:solidFill>
              </a:rPr>
              <a:t> создание условия для гражданского становления и социальной самореализации «Детей радуги», оказание шефской помощи пожилым людям, находящимся в трудной жизненной ситуации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Пути решения: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Привлечение общественности к проблеме социализации «Детей радуги»;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Проведение благотворительных акций;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Оказание шефской помощи пожилым, инвалидам</a:t>
            </a:r>
          </a:p>
        </p:txBody>
      </p:sp>
    </p:spTree>
    <p:extLst>
      <p:ext uri="{BB962C8B-B14F-4D97-AF65-F5344CB8AC3E}">
        <p14:creationId xmlns:p14="http://schemas.microsoft.com/office/powerpoint/2010/main" val="31955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Фото Волонтёры Сердца первых\3. Праздник День защиты детей в БУ КЦСОН Минтруда Чувашии\1685694781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1" y="1628800"/>
            <a:ext cx="858575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052736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День защиты детей в БУ КЦСОН Минтруда Чувашии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Фото Волонтёры Сердца первых\3. Праздник День защиты детей в БУ КЦСОН Минтруда Чувашии\1685694781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Волонтёры Сердца первых\3. Праздник День защиты детей в БУ КЦСОН Минтруда Чувашии\16856947816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0" y="1412775"/>
            <a:ext cx="3002748" cy="50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Фото Волонтёры Сердца первых\6. День пожилых\4. КанТЭТ Фадеева А.С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7" y="1844824"/>
            <a:ext cx="9143997" cy="486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05273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Помощь пожилым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F:\Фото Волонтёры Сердца первых\6. День пожилых\1. КанТЭТ Фадеева А.С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26" y="983599"/>
            <a:ext cx="7324143" cy="58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1412776"/>
            <a:ext cx="777686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</a:rPr>
              <a:t>«Мы в ответе за нашу планету» - организация субботников, экологических десантов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ru-RU" sz="28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Цель:</a:t>
            </a:r>
            <a:r>
              <a:rPr lang="ru-RU" sz="2400" dirty="0">
                <a:solidFill>
                  <a:srgbClr val="002060"/>
                </a:solidFill>
              </a:rPr>
              <a:t> способствовать положительным изменениям состояния окружающей среды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Пути решения:</a:t>
            </a:r>
            <a:endParaRPr lang="ru-RU" sz="24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</a:rPr>
              <a:t>Привлечение внимания к сохранению природного наследия родного края;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</a:rPr>
              <a:t>Реализация практических программ по развитию экологической культуры детей и молодёжи.</a:t>
            </a:r>
          </a:p>
        </p:txBody>
      </p:sp>
    </p:spTree>
    <p:extLst>
      <p:ext uri="{BB962C8B-B14F-4D97-AF65-F5344CB8AC3E}">
        <p14:creationId xmlns:p14="http://schemas.microsoft.com/office/powerpoint/2010/main" val="1379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F:\Фото актива Молодёжь 21\19. Экомарафон Береги родную природу - 5 июня\1686071434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04864"/>
            <a:ext cx="9145016" cy="41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9675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Акция «Береги родную природу!»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4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F:\Фото актива Молодёжь 21\19. Экомарафон Береги родную природу - 5 июня\1686071434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1" y="1772816"/>
            <a:ext cx="8760973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79711" y="1052736"/>
            <a:ext cx="5364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«Два 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мира есть у человека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Один, который нас творил,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Другой, который мы от века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Творим по мере наших сил!»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7" name="Picture 3" descr="F:\Фото Волонтёры Сердца первых\1. Акция Георгиевская ленточка\16837029311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28068"/>
            <a:ext cx="5364089" cy="402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F:\Фото Волонтёры Сердца первых\5. Акция Накорми бездомное животное\16953557798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0919"/>
            <a:ext cx="5949280" cy="53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98072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Акция «Накорми бездомное животное»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F:\Фото Волонтёры Сердца первых\5. Акция Накорми бездомное животное\16953557798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879388" cy="51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1305342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</a:rPr>
              <a:t>«Мы помним! Мы гордимся!» - помощь </a:t>
            </a:r>
            <a:r>
              <a:rPr lang="ru-RU" sz="2400" b="1" dirty="0" smtClean="0">
                <a:solidFill>
                  <a:srgbClr val="002060"/>
                </a:solidFill>
              </a:rPr>
              <a:t>в сборе гуманитарной помощи для участников СВО, семьям</a:t>
            </a:r>
            <a:r>
              <a:rPr lang="ru-RU" sz="2400" b="1" dirty="0">
                <a:solidFill>
                  <a:srgbClr val="002060"/>
                </a:solidFill>
              </a:rPr>
              <a:t>, потерявшим своих </a:t>
            </a:r>
            <a:r>
              <a:rPr lang="ru-RU" sz="2400" b="1" dirty="0" smtClean="0">
                <a:solidFill>
                  <a:srgbClr val="002060"/>
                </a:solidFill>
              </a:rPr>
              <a:t>близких</a:t>
            </a:r>
          </a:p>
          <a:p>
            <a:pPr lvl="0"/>
            <a:endParaRPr lang="ru-RU" sz="24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Цель:</a:t>
            </a:r>
            <a:r>
              <a:rPr lang="ru-RU" sz="2000" dirty="0">
                <a:solidFill>
                  <a:srgbClr val="002060"/>
                </a:solidFill>
              </a:rPr>
              <a:t> воспитание способности делать свой жизненный выбор и нести за него ответственность, отстаивать свои интересы своего актива, своей семьи, своего народа, государства, освоение навыков самоуправления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Пути решения: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Формировать гордость за свою страну;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Воспитывать уважение к национальной культуре, своему народу, традициям своей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33582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F:\Фото Волонтёры Сердца первых\9. Сбор гуманитарной помощи 1\1697482982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" y="1598432"/>
            <a:ext cx="3966102" cy="528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Фото Волонтёры Сердца первых\9. Сбор гуманитарной помощи 1\16974829827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8432"/>
            <a:ext cx="3944676" cy="52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1" y="1052736"/>
            <a:ext cx="405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Сбор гуманитарной помощи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10527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Акция «Письма солдатам»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F:\Фото Волонтёры Сердца первых\7. Плетение сетей и сбор мукулатуры\6. КанТЭ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16" y="1553577"/>
            <a:ext cx="7072563" cy="530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Акция по сбору гуманитарного груза для участников СВО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F:\Фото Волонтёры Сердца первых\7. Плетение сетей и сбор мукулатуры\5. КанТЭ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94432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98072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Разбор макулатуры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F:\Фото Волонтёры Сердца первых\8. Помощь в разборе макулатуры\1697199896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" y="1647663"/>
            <a:ext cx="8921254" cy="52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Плетение сетей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F:\Фото Волонтёры Сердца первых\8. Помощь в разборе макулатуры\1697199896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8232"/>
            <a:ext cx="8856984" cy="55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F:\Фото Волонтёры Сердца первых\7. Плетение сетей и сбор мукулатуры\2. КанТЭ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8" y="1079358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305342"/>
            <a:ext cx="849694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</a:rPr>
              <a:t>«Спорт и здоровый образ жизни» - пропаганда ЗОЖ, как альтернатива алкоголизму, </a:t>
            </a:r>
            <a:r>
              <a:rPr lang="ru-RU" sz="2400" b="1" dirty="0" err="1">
                <a:solidFill>
                  <a:srgbClr val="002060"/>
                </a:solidFill>
              </a:rPr>
              <a:t>табакокурению</a:t>
            </a:r>
            <a:r>
              <a:rPr lang="ru-RU" sz="2400" b="1" dirty="0">
                <a:solidFill>
                  <a:srgbClr val="002060"/>
                </a:solidFill>
              </a:rPr>
              <a:t> и наркомании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Цель:</a:t>
            </a:r>
            <a:r>
              <a:rPr lang="ru-RU" sz="2000" dirty="0">
                <a:solidFill>
                  <a:srgbClr val="002060"/>
                </a:solidFill>
              </a:rPr>
              <a:t> формирование у студентов понимания значимости здоровья для собственного самоутверждения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Пути решения: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Воспитание культа здоровья, обучение основам здорового образа жизни;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Формирование у студентов навыков сопротивления влиянию социальной среды;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Способствование преодолению вредных привычек у студентов путём привлечения их к физкультуре и спорту.</a:t>
            </a:r>
          </a:p>
        </p:txBody>
      </p:sp>
    </p:spTree>
    <p:extLst>
      <p:ext uri="{BB962C8B-B14F-4D97-AF65-F5344CB8AC3E}">
        <p14:creationId xmlns:p14="http://schemas.microsoft.com/office/powerpoint/2010/main" val="15069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1052736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Добро – это чудо, которое может совершить каждый!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 descr="F:\Фото Волонтёры Сердца первых\6. День пожилых\8. КанТЭТ Фадеева А.С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57" y="1636172"/>
            <a:ext cx="6288286" cy="52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F:\Фото Волонтёры Сердца первых\2. Акция Меняем сигарету на конфету\1685694748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43168"/>
            <a:ext cx="9003589" cy="405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340768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Акция «Меняем сигарету на конфету»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F:\Фото Волонтёры Сердца первых\2. Акция Меняем сигарету на конфету\16856947484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" y="1484784"/>
            <a:ext cx="8944316" cy="50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F:\Фото Волонтёры Сердца первых\4. Акция Нет алкоголизму!\2. КанТЭТ Фадеева Александра Серге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2" y="1665164"/>
            <a:ext cx="8810512" cy="519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05273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Акция «Нет алкоголизму!»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F:\Фото Волонтёры Сердца первых\4. Акция Нет алкоголизму!\1. КанТЭТ Фадеева Александра Сергее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80920" cy="56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F:\Фото Волонтёры Сердца первых\9. Сбор гуманитарной помощи 1\16974829827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0" y="1196752"/>
            <a:ext cx="7448376" cy="55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" y="1412776"/>
            <a:ext cx="925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Arial Black" pitchFamily="34" charset="0"/>
              </a:rPr>
              <a:t>Спасибо за внимание!</a:t>
            </a:r>
            <a:endParaRPr lang="ru-RU" sz="4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44" name="Picture 4" descr="Анимированная открытка Спешите Делать Добро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64" y="2636912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Фото Волонтёры Сердца первых\9. Сбор гуманитарной помощи 1\16974829827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4" y="980728"/>
            <a:ext cx="7736408" cy="58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:\Фото Волонтёры Сердца первых\10. Доставка гуманитарной помощи 2\1697481015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442004" cy="56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915816" cy="85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83568" y="90872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Содействие </a:t>
            </a: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развитию студенческого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волонтёрского </a:t>
            </a: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движения «Сердца первых», формирование у студентов культуры социального служения, как важного фактора развития современного общества.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375" y="13564"/>
            <a:ext cx="3528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Arial Black" pitchFamily="34" charset="0"/>
              </a:rPr>
              <a:t>Цель</a:t>
            </a:r>
            <a:endParaRPr lang="ru-RU" sz="4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4" name="Picture 2" descr="F:\Фото Волонтёры Сердца первых\9. Сбор гуманитарной помощи 1\1697482982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66" y="2039478"/>
            <a:ext cx="3624064" cy="48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987824" cy="87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1720" y="83671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Arial Black" pitchFamily="34" charset="0"/>
              </a:rPr>
              <a:t>Задачи:</a:t>
            </a:r>
            <a:endParaRPr lang="ru-RU" sz="4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66771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Формировать гражданские чувства обучающихся, вступивших в ряды волонтёров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25392" y="1702843"/>
            <a:ext cx="720080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49344" y="2340337"/>
            <a:ext cx="720080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51520" y="3298547"/>
            <a:ext cx="720080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36824" y="3883702"/>
            <a:ext cx="720080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225392" y="5013176"/>
            <a:ext cx="720080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36824" y="5651746"/>
            <a:ext cx="720080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314041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Поддерживать социальные инициативы, направленные на распространение гуманизма, милосердия, человеколюбия и сострадания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3237371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Развивать социальную активность, самостоятельность и ответственность, коммуникативные умения и навыки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3837535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Предоставить возможность для самореализации развития организаторских качеств посредством участия в планировании и проведении социально – значимых дел и акций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5616" y="497028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Привлекать средства массовой информации к освещению деятельности волонтёрского движения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5616613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Создать банк данных волонтёрского движения «Сердца первых»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6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Этапы реализации волонтёрской деятельности в техникуме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790819"/>
            <a:ext cx="80648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1 этап - подготовительный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:</a:t>
            </a:r>
          </a:p>
          <a:p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- отбор студентов, желающих вступить в ряды волонтёров путём собеседования;</a:t>
            </a:r>
          </a:p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- проведение собрания студентов и советника по воспитанию.</a:t>
            </a:r>
          </a:p>
        </p:txBody>
      </p:sp>
      <p:pic>
        <p:nvPicPr>
          <p:cNvPr id="2050" name="Picture 2" descr="F:\Фото актива Молодёжь 21\39. Заседание совета студенческого самоуправления\cVUrAT2SOX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37478"/>
            <a:ext cx="7100787" cy="31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а\Desktop\Картинки\1671687578_kalix-club-p-fon-navigatori-detstva-oboi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59832" cy="8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105273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2 этап – теоретический:</a:t>
            </a: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- изучение методической литературы по данной тематике, программ по работе с волонтёрами;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- разработка общего плана мероприятий.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Александра\Downloads\16974845165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5" y="2740739"/>
            <a:ext cx="8433766" cy="413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557</Words>
  <Application>Microsoft Office PowerPoint</Application>
  <PresentationFormat>Экран (4:3)</PresentationFormat>
  <Paragraphs>76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Александра</cp:lastModifiedBy>
  <cp:revision>23</cp:revision>
  <dcterms:created xsi:type="dcterms:W3CDTF">2023-10-15T19:08:37Z</dcterms:created>
  <dcterms:modified xsi:type="dcterms:W3CDTF">2023-10-16T20:13:55Z</dcterms:modified>
</cp:coreProperties>
</file>