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104F00-F830-4A79-8739-1FE69F9AD6D6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79635-9A6C-47C8-AE6F-903857DD44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637010" cy="882119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Добровольческий подростковый отряд</a:t>
            </a:r>
            <a:endParaRPr lang="ru-RU" sz="4000" dirty="0"/>
          </a:p>
        </p:txBody>
      </p:sp>
      <p:pic>
        <p:nvPicPr>
          <p:cNvPr id="1026" name="Picture 2" descr="D:\Desktop\Все года\2017\фото для альбома\DSC030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10550" r="27470" b="21860"/>
          <a:stretch/>
        </p:blipFill>
        <p:spPr bwMode="auto">
          <a:xfrm>
            <a:off x="4716016" y="2348880"/>
            <a:ext cx="3996444" cy="239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Все года\2018\Уроки доброты\DSC00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13920" cy="214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661248"/>
            <a:ext cx="4863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МИЛОСЕРДИЕ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48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esktop\Все года\2018\фото 2018\P10806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7097"/>
          <a:stretch/>
        </p:blipFill>
        <p:spPr bwMode="auto">
          <a:xfrm>
            <a:off x="4415968" y="5108769"/>
            <a:ext cx="2304177" cy="1679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Все года\2018\фото 2018\P1080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1835696" y="3854422"/>
            <a:ext cx="2580272" cy="175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312952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целью воспитания гражданственности и патриотизма в подлинном смысле этого понятия, воспитание любви к своей земле, к своему народу, к своему прошлому, к своей культуре и истории на базе </a:t>
            </a:r>
            <a:r>
              <a:rPr lang="ru-RU" dirty="0" smtClean="0"/>
              <a:t>Государственного автономного учреждения Саратовской области Комплексный центр социального обслуживания населения </a:t>
            </a:r>
            <a:r>
              <a:rPr lang="ru-RU" dirty="0" err="1" smtClean="0"/>
              <a:t>Хвалынского</a:t>
            </a:r>
            <a:r>
              <a:rPr lang="ru-RU" dirty="0" smtClean="0"/>
              <a:t> района более 15 </a:t>
            </a:r>
            <a:r>
              <a:rPr lang="ru-RU" dirty="0"/>
              <a:t>лет назад начал свое существование Отряд «Милосердие». Последние 5 лет наше движение набирает обороты и заметно расширяет границы своей деятельности.</a:t>
            </a:r>
          </a:p>
        </p:txBody>
      </p:sp>
      <p:pic>
        <p:nvPicPr>
          <p:cNvPr id="2050" name="Picture 2" descr="D:\Desktop\Все года\2018\фото 2018\DSC000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r="24721" b="14271"/>
          <a:stretch/>
        </p:blipFill>
        <p:spPr bwMode="auto">
          <a:xfrm>
            <a:off x="323528" y="4797056"/>
            <a:ext cx="2088232" cy="1800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Все года\2018\фото 2018\DSC042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6338" r="20067" b="2646"/>
          <a:stretch/>
        </p:blipFill>
        <p:spPr bwMode="auto">
          <a:xfrm>
            <a:off x="6588224" y="3933056"/>
            <a:ext cx="2168899" cy="2015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esktop\Все года\2019\фотки\Подари женщине радость\IMG_20190305_161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r="4657" b="7014"/>
          <a:stretch/>
        </p:blipFill>
        <p:spPr bwMode="auto">
          <a:xfrm>
            <a:off x="3635896" y="4221088"/>
            <a:ext cx="1800200" cy="212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731520"/>
            <a:ext cx="6212160" cy="183338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В </a:t>
            </a:r>
            <a:r>
              <a:rPr lang="ru-RU" dirty="0"/>
              <a:t>состав волонтерской группы на постоянной основе входит до </a:t>
            </a:r>
            <a:r>
              <a:rPr lang="ru-RU" dirty="0" smtClean="0"/>
              <a:t>50 человек</a:t>
            </a:r>
            <a:r>
              <a:rPr lang="ru-RU" dirty="0"/>
              <a:t>. Есть ребята, которые принимают активное участие в разовых акциях и с каждым годом нас становится </a:t>
            </a:r>
            <a:r>
              <a:rPr lang="ru-RU" dirty="0" smtClean="0"/>
              <a:t>больше.</a:t>
            </a:r>
            <a:endParaRPr lang="ru-RU" dirty="0"/>
          </a:p>
        </p:txBody>
      </p:sp>
      <p:pic>
        <p:nvPicPr>
          <p:cNvPr id="3074" name="Picture 2" descr="D:\Desktop\Все года\2019\фотки\все\20181129_1147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2237" r="34059"/>
          <a:stretch/>
        </p:blipFill>
        <p:spPr bwMode="auto">
          <a:xfrm rot="5400000">
            <a:off x="678133" y="2210299"/>
            <a:ext cx="2287336" cy="2996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Все года\2024\фото\Семейные выходные\Волшебный мир музей\IMG_20240628_1136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6190" r="16454" b="4884"/>
          <a:stretch/>
        </p:blipFill>
        <p:spPr bwMode="auto">
          <a:xfrm>
            <a:off x="5868144" y="2302830"/>
            <a:ext cx="2997389" cy="2549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1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Desktop\Все года\ДД\Фото к пресс\Акция День воинской слав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9822"/>
            <a:ext cx="3148608" cy="2361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Все года\2024\фото\1727339568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97760"/>
            <a:ext cx="2520280" cy="189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2049408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Основными </a:t>
            </a:r>
            <a:r>
              <a:rPr lang="ru-RU" dirty="0"/>
              <a:t>направлениями волонтерской деятельности являются: </a:t>
            </a:r>
            <a:r>
              <a:rPr lang="ru-RU" dirty="0" smtClean="0"/>
              <a:t>социальная </a:t>
            </a:r>
            <a:r>
              <a:rPr lang="ru-RU" dirty="0"/>
              <a:t>помощь пожилым людям, детям, трудовая деятельность, помощь животным, экологическая защита, сохранение историко-культурного наследия края.</a:t>
            </a:r>
          </a:p>
        </p:txBody>
      </p:sp>
      <p:pic>
        <p:nvPicPr>
          <p:cNvPr id="4098" name="Picture 2" descr="D:\Desktop\Все года\2024\фото\Семейные выходные\20240628_1028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22384"/>
          <a:stretch/>
        </p:blipFill>
        <p:spPr bwMode="auto">
          <a:xfrm>
            <a:off x="251521" y="2636912"/>
            <a:ext cx="3168352" cy="2077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Все года\ДД\Фото к пресс\выездной концерт Сасибо Вам.....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23062" r="9638" b="7532"/>
          <a:stretch/>
        </p:blipFill>
        <p:spPr bwMode="auto">
          <a:xfrm>
            <a:off x="4067944" y="4697760"/>
            <a:ext cx="2895193" cy="1863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0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Desktop\Все года\конкурс экоотряд\YJ2W_rxl1C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8254" r="12904" b="12879"/>
          <a:stretch/>
        </p:blipFill>
        <p:spPr bwMode="auto">
          <a:xfrm>
            <a:off x="7164288" y="4690049"/>
            <a:ext cx="1762851" cy="1992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esktop\Все года\конкурс экоотряд\DSC05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1655"/>
            <a:ext cx="2806313" cy="1869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\Все года\конкурс экоотряд\20170804_1708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35710" r="6452" b="18481"/>
          <a:stretch/>
        </p:blipFill>
        <p:spPr bwMode="auto">
          <a:xfrm>
            <a:off x="2483768" y="4815359"/>
            <a:ext cx="2403110" cy="1741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179" y="332656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400" dirty="0" smtClean="0"/>
              <a:t>Подростка принимают активное участие в подготовке и проведении более 20-тивидов  различных мероприятий и акций.</a:t>
            </a:r>
          </a:p>
          <a:p>
            <a:r>
              <a:rPr lang="ru-RU" sz="1400" dirty="0" smtClean="0"/>
              <a:t> 	Это и ежегодные благотворительные акации «Дети - детям» и «Дари тепло», "В семье родился малыш". Которые направлены на сбор одежды и обуви, игрушек для детей, из семей находящихся в трудной жизненной ситуации. </a:t>
            </a:r>
          </a:p>
          <a:p>
            <a:r>
              <a:rPr lang="ru-RU" sz="1400" dirty="0" smtClean="0"/>
              <a:t>	Акция «Марафон добрых дел», цель которой состоит в оказании помощи и поддержки участникам и ветеранам Великой Отечественной войны, членам их семей и вдовам погибших в годы Великой Отечественной войны, пожилым людям и инвалидам по уборке придомовых территорий от снега. </a:t>
            </a:r>
          </a:p>
          <a:p>
            <a:r>
              <a:rPr lang="ru-RU" sz="1400" dirty="0" smtClean="0"/>
              <a:t>Патриотическая акция по облагораживанию и уборке памятников и мест захоронения воинов «Помним, гордимся!». Акция прошла совместно с отрядом «Серебряные волонтеры». Патриотическая акция «Давайте заглянем в семейный альбом». Восстановление фотографий ветеранов детьми-добровольцами и составление подарочного альбома ветеранам «Альбома памяти».</a:t>
            </a:r>
          </a:p>
          <a:p>
            <a:r>
              <a:rPr lang="ru-RU" sz="1400" dirty="0" smtClean="0"/>
              <a:t>	В организация уроков мужества «Великая победа Великой страны» - встречи детей и подростков с участниками Великой Отечественной войны и тружениками тыла с вручением сувениров, подготовленных детьми. </a:t>
            </a:r>
          </a:p>
          <a:p>
            <a:r>
              <a:rPr lang="ru-RU" sz="1400" dirty="0" smtClean="0"/>
              <a:t>Акция «Поздравляем долгожителей!» (изготовление памятных подарков юбилярам);</a:t>
            </a:r>
          </a:p>
          <a:p>
            <a:r>
              <a:rPr lang="ru-RU" sz="1400" dirty="0" smtClean="0"/>
              <a:t> Экологические акции «Покорми птиц»; «Волги чистые берега»; «Живи, родник!»; «Генеральная уборка». </a:t>
            </a:r>
          </a:p>
        </p:txBody>
      </p:sp>
      <p:pic>
        <p:nvPicPr>
          <p:cNvPr id="5122" name="Picture 2" descr="D:\Desktop\Все года\конкурс экоотряд\4l7EtOlH09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5" y="4869160"/>
            <a:ext cx="2428528" cy="1634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7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920880" cy="161736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Восемь лет на </a:t>
            </a:r>
            <a:r>
              <a:rPr lang="ru-RU" dirty="0"/>
              <a:t>постоянной основе ведет свою работу агитбригада «Принцип». Ребята готовят небольшие агитационные спектакли призывающие вести здоровый образ жизни, не оставаться равнодушными к проблемам других.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2"/>
            <a:ext cx="8424936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Отряд активно взаимодействует с Фондом сохранения и развития историко-культурного наследия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Хвалынского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Саратовской области «Сосновый остров».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49" y="2204864"/>
            <a:ext cx="603751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2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Desktop\Наталья\Фото\KSlT9EoRK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8337"/>
            <a:ext cx="3107499" cy="2330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21214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Благодаря активности волонтеров – подростков и </a:t>
            </a:r>
            <a:r>
              <a:rPr lang="ru-RU" dirty="0" err="1" smtClean="0"/>
              <a:t>Хвалынскому</a:t>
            </a:r>
            <a:r>
              <a:rPr lang="ru-RU" dirty="0" smtClean="0"/>
              <a:t> отделению партии «Единая Россия» организован клуб «Нескучный день». </a:t>
            </a:r>
          </a:p>
          <a:p>
            <a:pPr marL="45720" indent="0">
              <a:buNone/>
            </a:pPr>
            <a:r>
              <a:rPr lang="ru-RU" dirty="0" smtClean="0"/>
              <a:t>Подростки волонтеры организую </a:t>
            </a:r>
            <a:r>
              <a:rPr lang="ru-RU" dirty="0" err="1" smtClean="0"/>
              <a:t>батлы</a:t>
            </a:r>
            <a:r>
              <a:rPr lang="ru-RU" dirty="0" smtClean="0"/>
              <a:t>, </a:t>
            </a:r>
            <a:r>
              <a:rPr lang="ru-RU" dirty="0" err="1" smtClean="0"/>
              <a:t>квизы</a:t>
            </a:r>
            <a:r>
              <a:rPr lang="ru-RU" dirty="0" smtClean="0"/>
              <a:t>, распаковки по настольным играм.</a:t>
            </a:r>
            <a:endParaRPr lang="ru-RU" dirty="0"/>
          </a:p>
        </p:txBody>
      </p:sp>
      <p:pic>
        <p:nvPicPr>
          <p:cNvPr id="7170" name="Picture 2" descr="D:\Desktop\Наталья\Фото\167937629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esktop\Наталья\Фото\1679402036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7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Desktop\Все года\2024\ответственное поведение - ресурс становление личности\фото\IMG_20240530_115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7474" r="17293" b="8619"/>
          <a:stretch/>
        </p:blipFill>
        <p:spPr bwMode="auto">
          <a:xfrm>
            <a:off x="5310073" y="4284543"/>
            <a:ext cx="1771074" cy="167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ktop\Все года\2024\ответственное поведение - ресурс становление личности\фото\IMG_20240530_09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48781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347472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«БЕГИ! СМОТРИ! ЛЮБИ! свой город» пользуется большой популярностью среди старших подростков.</a:t>
            </a:r>
          </a:p>
          <a:p>
            <a:pPr marL="45720" indent="0" algn="just">
              <a:buNone/>
            </a:pPr>
            <a:r>
              <a:rPr lang="ru-RU" dirty="0"/>
              <a:t>Цель мероприятия: развитие патриотических чувств, знакомство с </a:t>
            </a:r>
            <a:r>
              <a:rPr lang="ru-RU" dirty="0" smtClean="0"/>
              <a:t>историей </a:t>
            </a:r>
            <a:r>
              <a:rPr lang="ru-RU" dirty="0"/>
              <a:t>и культурой родного города, формирование гражданской позиции и уважения к прошлому и настоящему Хвалынска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dirty="0"/>
              <a:t>Подготовку материалов и заданий для </a:t>
            </a:r>
            <a:r>
              <a:rPr lang="ru-RU" dirty="0" err="1"/>
              <a:t>квеста</a:t>
            </a:r>
            <a:r>
              <a:rPr lang="ru-RU" dirty="0"/>
              <a:t>: карты, головоломки, загадки, вопросы о истории, архитектуре и культурных объектах Хвалынска ведем совместно с волонтерами добровольческого отряда Центра. </a:t>
            </a:r>
          </a:p>
        </p:txBody>
      </p:sp>
      <p:pic>
        <p:nvPicPr>
          <p:cNvPr id="8194" name="Picture 2" descr="D:\Desktop\Все года\2024\Добровольйы детям\для СВОих\3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4543"/>
            <a:ext cx="2664296" cy="2004883"/>
          </a:xfrm>
          <a:prstGeom prst="round2DiagRect">
            <a:avLst>
              <a:gd name="adj1" fmla="val 16667"/>
              <a:gd name="adj2" fmla="val 129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esktop\Все года\2024\ответственное поведение - ресурс становление личности\фото\IMG-20240529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59166"/>
            <a:ext cx="2141730" cy="2855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7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289768"/>
          </a:xfrm>
        </p:spPr>
        <p:txBody>
          <a:bodyPr>
            <a:normAutofit/>
          </a:bodyPr>
          <a:lstStyle/>
          <a:p>
            <a:r>
              <a:rPr lang="ru-RU" dirty="0"/>
              <a:t>В ходе работы волонтерского отряда были достигнуты следующие важные результаты:</a:t>
            </a:r>
          </a:p>
          <a:p>
            <a:r>
              <a:rPr lang="ru-RU" dirty="0"/>
              <a:t>Формирование активной жизненной позиции у участников</a:t>
            </a:r>
          </a:p>
          <a:p>
            <a:r>
              <a:rPr lang="ru-RU" dirty="0"/>
              <a:t>Развитие навыков командной работы и лидерских качеств</a:t>
            </a:r>
          </a:p>
          <a:p>
            <a:r>
              <a:rPr lang="ru-RU" dirty="0"/>
              <a:t>Приобретение практического опыта в решении социальных проблем</a:t>
            </a:r>
          </a:p>
          <a:p>
            <a:r>
              <a:rPr lang="ru-RU" dirty="0"/>
              <a:t>Расширение круга общения и установление новых социальных связей</a:t>
            </a:r>
          </a:p>
          <a:p>
            <a:r>
              <a:rPr lang="ru-RU" dirty="0"/>
              <a:t>Развитие ответственности и инициативности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0766062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95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Добровольческий подростковый отряд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2025-06-24T10:46:39Z</dcterms:created>
  <dcterms:modified xsi:type="dcterms:W3CDTF">2025-06-24T12:15:58Z</dcterms:modified>
</cp:coreProperties>
</file>