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4" r:id="rId3"/>
    <p:sldId id="261" r:id="rId4"/>
    <p:sldId id="265" r:id="rId5"/>
    <p:sldId id="262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Calibri"/>
              </a:rPr>
              <a:t>Сталинградская битва</a:t>
            </a:r>
            <a:br>
              <a:rPr lang="ru-RU" sz="4400" b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+mj-cs"/>
              </a:rPr>
              <a:t>Акция «Письмо потомкам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522068" cy="2641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2402109" cy="3482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B:\ОЧЕНЬ БОЛЬШАЯ ПАПКА\МАМИНО\Весь рабочий стол в 1 папке\МАМИНА РАБОТА\Навигаторы детства\Советник разное\Февраль\Сталинград 02.02\Письмо потомкам\WhatsApp Image 2023-01-31 at 10.43.1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4153382" cy="2415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sun9-63.userapi.com/impf/UK_48nE5MsJactjnOnWQdTC83NvhkrueBPIecg/gxe2raj7MIc.jpg?size=1590x530&amp;quality=95&amp;crop=304,4,796,265&amp;sign=bdcc30d3e9b31613e6102f76268d8d30&amp;type=cover_grou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0286"/>
            <a:ext cx="1738047" cy="542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3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85496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900" b="1" dirty="0" smtClean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sz="4900" b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ru-RU" sz="4900" b="1" dirty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sz="4900" b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ru-RU" sz="4900" b="1" dirty="0" smtClean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sz="4900" b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ru-RU" sz="4900" b="1" dirty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sz="4900" b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ru-RU" sz="4900" b="1" dirty="0" smtClean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sz="4900" b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ru-RU" sz="4900" b="1" dirty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sz="4900" b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ru-RU" sz="4900" b="1" dirty="0" smtClean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sz="4900" b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ru-RU" sz="31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Квест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+mn-cs"/>
              </a:rPr>
              <a:t>«Сталинградская битва»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31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endParaRPr lang="ru-RU" sz="3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828301"/>
            <a:ext cx="3907097" cy="2684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3635941" cy="2310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7" y="1844824"/>
            <a:ext cx="3618133" cy="271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sun9-63.userapi.com/impf/UK_48nE5MsJactjnOnWQdTC83NvhkrueBPIecg/gxe2raj7MIc.jpg?size=1590x530&amp;quality=95&amp;crop=304,4,796,265&amp;sign=bdcc30d3e9b31613e6102f76268d8d30&amp;type=cover_grou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0286"/>
            <a:ext cx="1738047" cy="542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2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9610"/>
            <a:ext cx="8229600" cy="15121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День памяти о россиянах, исполнявших служебный долг за пределами Отечества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29730"/>
            <a:ext cx="8229600" cy="8640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+mj-cs"/>
              </a:rPr>
              <a:t>«Время выбрало нас»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4" y="2060848"/>
            <a:ext cx="3600400" cy="2916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04" y="1961778"/>
            <a:ext cx="3263008" cy="2447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49" y="4228245"/>
            <a:ext cx="3219807" cy="2414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sun9-63.userapi.com/impf/UK_48nE5MsJactjnOnWQdTC83NvhkrueBPIecg/gxe2raj7MIc.jpg?size=1590x530&amp;quality=95&amp;crop=304,4,796,265&amp;sign=bdcc30d3e9b31613e6102f76268d8d30&amp;type=cover_grou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2383"/>
            <a:ext cx="1738047" cy="542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6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68" y="1412776"/>
            <a:ext cx="7467600" cy="10129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День памяти о россиянах, исполнявших служебный долг </a:t>
            </a:r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за </a:t>
            </a:r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пределами Отечества</a:t>
            </a:r>
            <a:b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45780"/>
            <a:ext cx="7467600" cy="748680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«Есть такая профессия – Родину защищать»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7"/>
          <a:stretch/>
        </p:blipFill>
        <p:spPr bwMode="auto">
          <a:xfrm>
            <a:off x="2915816" y="4581128"/>
            <a:ext cx="4405035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B:\ОЧЕНЬ БОЛЬШАЯ ПАПКА\МАМИНО\Весь рабочий стол в 1 папке\МАМИНА РАБОТА\Навигаторы детства\Советник разное\Февраль\15 февраля\Музей 10.02.23\Музей\WhatsApp Image 2023-02-10 at 12.49.4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7" y="2492896"/>
            <a:ext cx="4013443" cy="2563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:\ОЧЕНЬ БОЛЬШАЯ ПАПКА\МАМИНО\Весь рабочий стол в 1 папке\МАМИНА РАБОТА\Навигаторы детства\Советник разное\Февраль\15 февраля\Музей 10.02.23\Музей\WhatsApp Image 2023-02-10 at 12.52.38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9"/>
          <a:stretch/>
        </p:blipFill>
        <p:spPr bwMode="auto">
          <a:xfrm>
            <a:off x="6096715" y="2348880"/>
            <a:ext cx="2448272" cy="2492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sun9-63.userapi.com/impf/UK_48nE5MsJactjnOnWQdTC83NvhkrueBPIecg/gxe2raj7MIc.jpg?size=1590x530&amp;quality=95&amp;crop=304,4,796,265&amp;sign=bdcc30d3e9b31613e6102f76268d8d30&amp;type=cover_grou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0286"/>
            <a:ext cx="1738047" cy="542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5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День защитника Отечества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+mj-cs"/>
              </a:rPr>
              <a:t>Квест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+mj-cs"/>
              </a:rPr>
              <a:t>-игра «Разведчики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+mj-cs"/>
              </a:rPr>
              <a:t>»</a:t>
            </a:r>
          </a:p>
        </p:txBody>
      </p:sp>
      <p:pic>
        <p:nvPicPr>
          <p:cNvPr id="4098" name="Picture 2" descr="B:\ОЧЕНЬ БОЛЬШАЯ ПАПКА\МАМИНО\Весь рабочий стол в 1 папке\МАМИНА РАБОТА\Навигаторы детства\Советник разное\Февраль\23 февраля\Разведчики\WhatsApp Image 2023-02-20 at 14.34.58 (3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275932" cy="2162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B:\ОЧЕНЬ БОЛЬШАЯ ПАПКА\МАМИНО\Весь рабочий стол в 1 папке\МАМИНА РАБОТА\Навигаторы детства\Советник разное\Февраль\23 февраля\Разведчики\WhatsApp Image 2023-02-20 at 20.23.47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11455" r="22999" b="6461"/>
          <a:stretch/>
        </p:blipFill>
        <p:spPr bwMode="auto">
          <a:xfrm>
            <a:off x="5940152" y="836712"/>
            <a:ext cx="2573540" cy="2379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:\ОЧЕНЬ БОЛЬШАЯ ПАПКА\МАМИНО\Весь рабочий стол в 1 папке\МАМИНА РАБОТА\Навигаторы детства\Советник разное\Февраль\23 февраля\Разведчики\WhatsApp Image 2023-02-20 at 14.34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92" y="3457449"/>
            <a:ext cx="3863752" cy="2173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B:\ОЧЕНЬ БОЛЬШАЯ ПАПКА\МАМИНО\Весь рабочий стол в 1 папке\МАМИНА РАБОТА\Навигаторы детства\Советник разное\Февраль\23 февраля\Разведчики\WhatsApp Image 2023-02-20 at 14.34.56 (1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5"/>
          <a:stretch/>
        </p:blipFill>
        <p:spPr bwMode="auto">
          <a:xfrm>
            <a:off x="1043608" y="4514788"/>
            <a:ext cx="2939491" cy="2123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sun9-63.userapi.com/impf/UK_48nE5MsJactjnOnWQdTC83NvhkrueBPIecg/gxe2raj7MIc.jpg?size=1590x530&amp;quality=95&amp;crop=304,4,796,265&amp;sign=bdcc30d3e9b31613e6102f76268d8d30&amp;type=cover_grou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0286"/>
            <a:ext cx="1738047" cy="542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6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День защитника Отечества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Мастер-классы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B:\ОЧЕНЬ БОЛЬШАЯ ПАПКА\МАМИНО\Весь рабочий стол в 1 папке\МАМИНА РАБОТА\Навигаторы детства\Советник разное\Февраль\23 февраля\Творч маст\фото маст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8562"/>
            <a:ext cx="3917214" cy="1466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B:\ОЧЕНЬ БОЛЬШАЯ ПАПКА\МАМИНО\Весь рабочий стол в 1 папке\МАМИНА РАБОТА\Навигаторы детства\Советник разное\Февраль\23 февраля\Творч маст\WhatsApp Image 2023-02-20 at 09.42.14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5362"/>
          <a:stretch/>
        </p:blipFill>
        <p:spPr bwMode="auto">
          <a:xfrm>
            <a:off x="6084168" y="1412776"/>
            <a:ext cx="2553939" cy="1951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:\ОЧЕНЬ БОЛЬШАЯ ПАПКА\МАМИНО\Весь рабочий стол в 1 папке\МАМИНА РАБОТА\Навигаторы детства\Советник разное\Февраль\23 февраля\Творч маст\WhatsApp Image 2023-02-20 at 09.42.1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" b="10582"/>
          <a:stretch/>
        </p:blipFill>
        <p:spPr bwMode="auto">
          <a:xfrm>
            <a:off x="3779912" y="2788823"/>
            <a:ext cx="2415816" cy="3595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B:\ОЧЕНЬ БОЛЬШАЯ ПАПКА\МАМИНО\Весь рабочий стол в 1 папке\МАМИНА РАБОТА\Навигаторы детства\Советник разное\Февраль\23 февраля\Творч маст\фото маст\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1918910" cy="19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:\ОЧЕНЬ БОЛЬШАЯ ПАПКА\МАМИНО\Весь рабочий стол в 1 папке\МАМИНА РАБОТА\Навигаторы детства\Советник разное\Февраль\23 февраля\Творч маст\фото маст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2657161" cy="1992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sun9-63.userapi.com/impf/UK_48nE5MsJactjnOnWQdTC83NvhkrueBPIecg/gxe2raj7MIc.jpg?size=1590x530&amp;quality=95&amp;crop=304,4,796,265&amp;sign=bdcc30d3e9b31613e6102f76268d8d30&amp;type=cover_group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0286"/>
            <a:ext cx="1738047" cy="542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8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50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Century Schoolbook</vt:lpstr>
      <vt:lpstr>Times New Roman</vt:lpstr>
      <vt:lpstr>Wingdings</vt:lpstr>
      <vt:lpstr>Wingdings 2</vt:lpstr>
      <vt:lpstr>Эркер</vt:lpstr>
      <vt:lpstr>Сталинградская битва </vt:lpstr>
      <vt:lpstr>       Квест «Сталинградская битва» </vt:lpstr>
      <vt:lpstr>День памяти о россиянах, исполнявших служебный долг за пределами Отечества </vt:lpstr>
      <vt:lpstr>День памяти о россиянах, исполнявших служебный долг  за пределами Отечества </vt:lpstr>
      <vt:lpstr>День защитника Отечества </vt:lpstr>
      <vt:lpstr>День защитника Отечества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Информационно-практический фестиваль «Калейдоскоп навигаторов»</dc:title>
  <dc:creator>Боярин</dc:creator>
  <cp:lastModifiedBy>Microsoft</cp:lastModifiedBy>
  <cp:revision>17</cp:revision>
  <dcterms:created xsi:type="dcterms:W3CDTF">2023-03-19T15:42:44Z</dcterms:created>
  <dcterms:modified xsi:type="dcterms:W3CDTF">2024-06-27T22:12:37Z</dcterms:modified>
</cp:coreProperties>
</file>