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302" r:id="rId6"/>
    <p:sldId id="264" r:id="rId7"/>
    <p:sldId id="266" r:id="rId8"/>
    <p:sldId id="265" r:id="rId9"/>
    <p:sldId id="267" r:id="rId10"/>
    <p:sldId id="268" r:id="rId11"/>
    <p:sldId id="270" r:id="rId12"/>
    <p:sldId id="272" r:id="rId13"/>
    <p:sldId id="301" r:id="rId14"/>
    <p:sldId id="303" r:id="rId15"/>
    <p:sldId id="304" r:id="rId16"/>
    <p:sldId id="305" r:id="rId17"/>
    <p:sldId id="314" r:id="rId18"/>
    <p:sldId id="306" r:id="rId19"/>
    <p:sldId id="310" r:id="rId20"/>
    <p:sldId id="312" r:id="rId21"/>
    <p:sldId id="313" r:id="rId22"/>
    <p:sldId id="316" r:id="rId23"/>
    <p:sldId id="279" r:id="rId24"/>
    <p:sldId id="277" r:id="rId25"/>
    <p:sldId id="308" r:id="rId26"/>
    <p:sldId id="309" r:id="rId27"/>
    <p:sldId id="315" r:id="rId28"/>
    <p:sldId id="280" r:id="rId29"/>
    <p:sldId id="281" r:id="rId30"/>
    <p:sldId id="283" r:id="rId31"/>
    <p:sldId id="284" r:id="rId32"/>
    <p:sldId id="285" r:id="rId33"/>
    <p:sldId id="286" r:id="rId34"/>
    <p:sldId id="287" r:id="rId35"/>
    <p:sldId id="289" r:id="rId36"/>
    <p:sldId id="288" r:id="rId37"/>
    <p:sldId id="311" r:id="rId38"/>
    <p:sldId id="290" r:id="rId39"/>
    <p:sldId id="291" r:id="rId40"/>
    <p:sldId id="300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ndara" panose="020E0502030303020204" pitchFamily="34" charset="0"/>
      <p:regular r:id="rId47"/>
      <p:bold r:id="rId48"/>
      <p:italic r:id="rId49"/>
      <p:boldItalic r:id="rId50"/>
    </p:embeddedFont>
    <p:embeddedFont>
      <p:font typeface="Domine" panose="020B0604020202020204" charset="0"/>
      <p:regular r:id="rId51"/>
      <p:bold r:id="rId52"/>
    </p:embeddedFont>
    <p:embeddedFont>
      <p:font typeface="Domine SemiBold" panose="020B0604020202020204" charset="0"/>
      <p:regular r:id="rId53"/>
      <p:bold r:id="rId54"/>
    </p:embeddedFont>
    <p:embeddedFont>
      <p:font typeface="Karla" pitchFamily="2" charset="0"/>
      <p:regular r:id="rId55"/>
      <p:bold r:id="rId56"/>
      <p:italic r:id="rId57"/>
      <p:boldItalic r:id="rId58"/>
    </p:embeddedFont>
    <p:embeddedFont>
      <p:font typeface="Montserrat" panose="00000500000000000000" pitchFamily="2" charset="-52"/>
      <p:regular r:id="rId59"/>
      <p:bold r:id="rId60"/>
      <p:italic r:id="rId61"/>
      <p:boldItalic r:id="rId62"/>
    </p:embeddedFont>
    <p:embeddedFont>
      <p:font typeface="Roboto Condensed Light" panose="02000000000000000000" pitchFamily="2" charset="0"/>
      <p:regular r:id="rId63"/>
      <p: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FA0"/>
    <a:srgbClr val="343B42"/>
    <a:srgbClr val="E65E4C"/>
    <a:srgbClr val="70324A"/>
    <a:srgbClr val="FDF1EA"/>
    <a:srgbClr val="C6463C"/>
    <a:srgbClr val="55A07F"/>
    <a:srgbClr val="6584A0"/>
    <a:srgbClr val="894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4300D-98D3-4598-BE24-2A33291FE500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B827B-5A8E-4677-83C4-7B0AFA284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9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2736433" y="-237767"/>
            <a:ext cx="2362400" cy="811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373233"/>
            <a:ext cx="6528000" cy="26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60000" y="5140100"/>
            <a:ext cx="62488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766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/>
          <p:nvPr/>
        </p:nvSpPr>
        <p:spPr>
          <a:xfrm>
            <a:off x="9033" y="-9033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1523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6657518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51" name="Google Shape;51;p13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341200"/>
            <a:ext cx="1219200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363600" y="2401317"/>
            <a:ext cx="3288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1165367" y="3024817"/>
            <a:ext cx="3288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960000" y="4419367"/>
            <a:ext cx="1219200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2363600" y="4475433"/>
            <a:ext cx="3288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165367" y="5098933"/>
            <a:ext cx="3288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10012800" y="2341200"/>
            <a:ext cx="1219200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6584400" y="2401317"/>
            <a:ext cx="3288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685167" y="3024817"/>
            <a:ext cx="3288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12800" y="4419367"/>
            <a:ext cx="1219200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6584400" y="4475433"/>
            <a:ext cx="3288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5"/>
          </p:nvPr>
        </p:nvSpPr>
        <p:spPr>
          <a:xfrm>
            <a:off x="7685167" y="5098933"/>
            <a:ext cx="3288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8678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2155367" y="1582767"/>
            <a:ext cx="7670400" cy="2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2489433" y="4571233"/>
            <a:ext cx="7002400" cy="7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69;p14"/>
          <p:cNvSpPr/>
          <p:nvPr/>
        </p:nvSpPr>
        <p:spPr>
          <a:xfrm rot="1102394">
            <a:off x="-161535" y="5750786"/>
            <a:ext cx="4275585" cy="69153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3119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6657518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72" name="Google Shape;72;p15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1401400" y="4174467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2"/>
          </p:nvPr>
        </p:nvSpPr>
        <p:spPr>
          <a:xfrm>
            <a:off x="960000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3"/>
          </p:nvPr>
        </p:nvSpPr>
        <p:spPr>
          <a:xfrm>
            <a:off x="4893000" y="4174467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4"/>
          </p:nvPr>
        </p:nvSpPr>
        <p:spPr>
          <a:xfrm>
            <a:off x="4451600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5"/>
          </p:nvPr>
        </p:nvSpPr>
        <p:spPr>
          <a:xfrm>
            <a:off x="8384600" y="4174467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6"/>
          </p:nvPr>
        </p:nvSpPr>
        <p:spPr>
          <a:xfrm>
            <a:off x="7943200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218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82" name="Google Shape;82;p16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1531100" y="45222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2"/>
          </p:nvPr>
        </p:nvSpPr>
        <p:spPr>
          <a:xfrm>
            <a:off x="648300" y="5233400"/>
            <a:ext cx="32888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3"/>
          </p:nvPr>
        </p:nvSpPr>
        <p:spPr>
          <a:xfrm>
            <a:off x="1531100" y="23898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4"/>
          </p:nvPr>
        </p:nvSpPr>
        <p:spPr>
          <a:xfrm>
            <a:off x="648300" y="3101000"/>
            <a:ext cx="32888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5"/>
          </p:nvPr>
        </p:nvSpPr>
        <p:spPr>
          <a:xfrm>
            <a:off x="8245200" y="45222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6"/>
          </p:nvPr>
        </p:nvSpPr>
        <p:spPr>
          <a:xfrm>
            <a:off x="8245200" y="5233400"/>
            <a:ext cx="32888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7"/>
          </p:nvPr>
        </p:nvSpPr>
        <p:spPr>
          <a:xfrm>
            <a:off x="8245200" y="23898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8"/>
          </p:nvPr>
        </p:nvSpPr>
        <p:spPr>
          <a:xfrm>
            <a:off x="8245200" y="3101000"/>
            <a:ext cx="32888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704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6657518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4" name="Google Shape;94;p17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1401400" y="47216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2"/>
          </p:nvPr>
        </p:nvSpPr>
        <p:spPr>
          <a:xfrm>
            <a:off x="960000" y="5331200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4893000" y="3689267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4"/>
          </p:nvPr>
        </p:nvSpPr>
        <p:spPr>
          <a:xfrm>
            <a:off x="4451600" y="4298833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8384600" y="47216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6"/>
          </p:nvPr>
        </p:nvSpPr>
        <p:spPr>
          <a:xfrm>
            <a:off x="7943200" y="5331200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7"/>
          </p:nvPr>
        </p:nvSpPr>
        <p:spPr>
          <a:xfrm>
            <a:off x="1401400" y="2493751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8"/>
          </p:nvPr>
        </p:nvSpPr>
        <p:spPr>
          <a:xfrm>
            <a:off x="960000" y="3103317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9"/>
          </p:nvPr>
        </p:nvSpPr>
        <p:spPr>
          <a:xfrm>
            <a:off x="8384600" y="2493751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3"/>
          </p:nvPr>
        </p:nvSpPr>
        <p:spPr>
          <a:xfrm>
            <a:off x="7943200" y="3103317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3218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08" name="Google Shape;108;p18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1401400" y="47216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2"/>
          </p:nvPr>
        </p:nvSpPr>
        <p:spPr>
          <a:xfrm>
            <a:off x="960000" y="5331200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3"/>
          </p:nvPr>
        </p:nvSpPr>
        <p:spPr>
          <a:xfrm>
            <a:off x="8384600" y="47216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4"/>
          </p:nvPr>
        </p:nvSpPr>
        <p:spPr>
          <a:xfrm>
            <a:off x="7943200" y="5331200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5"/>
          </p:nvPr>
        </p:nvSpPr>
        <p:spPr>
          <a:xfrm>
            <a:off x="1401400" y="2493751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6"/>
          </p:nvPr>
        </p:nvSpPr>
        <p:spPr>
          <a:xfrm>
            <a:off x="960000" y="3103317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7"/>
          </p:nvPr>
        </p:nvSpPr>
        <p:spPr>
          <a:xfrm>
            <a:off x="8384600" y="2493751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8"/>
          </p:nvPr>
        </p:nvSpPr>
        <p:spPr>
          <a:xfrm>
            <a:off x="7943200" y="3103317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9"/>
          </p:nvPr>
        </p:nvSpPr>
        <p:spPr>
          <a:xfrm>
            <a:off x="4893000" y="472163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13"/>
          </p:nvPr>
        </p:nvSpPr>
        <p:spPr>
          <a:xfrm>
            <a:off x="4451600" y="5331200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4"/>
          </p:nvPr>
        </p:nvSpPr>
        <p:spPr>
          <a:xfrm>
            <a:off x="4893000" y="2493751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5"/>
          </p:nvPr>
        </p:nvSpPr>
        <p:spPr>
          <a:xfrm>
            <a:off x="4451600" y="3103317"/>
            <a:ext cx="3288800" cy="8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0907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6559600" y="2034100"/>
            <a:ext cx="4942000" cy="1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6559600" y="3813333"/>
            <a:ext cx="4593600" cy="1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80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7233167" y="3581767"/>
            <a:ext cx="35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 hasCustomPrompt="1"/>
          </p:nvPr>
        </p:nvSpPr>
        <p:spPr>
          <a:xfrm>
            <a:off x="7233167" y="1064700"/>
            <a:ext cx="359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7288367" y="4867300"/>
            <a:ext cx="3485200" cy="9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101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6657518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1" name="Google Shape;131;p21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02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423300" y="3581767"/>
            <a:ext cx="35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423300" y="1064700"/>
            <a:ext cx="359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478500" y="4867300"/>
            <a:ext cx="3485200" cy="9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144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5" name="Google Shape;135;p22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1"/>
          </p:nvPr>
        </p:nvSpPr>
        <p:spPr>
          <a:xfrm>
            <a:off x="1401400" y="412964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2"/>
          </p:nvPr>
        </p:nvSpPr>
        <p:spPr>
          <a:xfrm>
            <a:off x="960000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3"/>
          </p:nvPr>
        </p:nvSpPr>
        <p:spPr>
          <a:xfrm>
            <a:off x="4893000" y="412964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4"/>
          </p:nvPr>
        </p:nvSpPr>
        <p:spPr>
          <a:xfrm>
            <a:off x="4451600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5"/>
          </p:nvPr>
        </p:nvSpPr>
        <p:spPr>
          <a:xfrm>
            <a:off x="8384600" y="4129643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6"/>
          </p:nvPr>
        </p:nvSpPr>
        <p:spPr>
          <a:xfrm>
            <a:off x="7943200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7" hasCustomPrompt="1"/>
          </p:nvPr>
        </p:nvSpPr>
        <p:spPr>
          <a:xfrm>
            <a:off x="1070000" y="2500767"/>
            <a:ext cx="3068800" cy="13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8" hasCustomPrompt="1"/>
          </p:nvPr>
        </p:nvSpPr>
        <p:spPr>
          <a:xfrm>
            <a:off x="4561600" y="2500767"/>
            <a:ext cx="3068800" cy="13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9" hasCustomPrompt="1"/>
          </p:nvPr>
        </p:nvSpPr>
        <p:spPr>
          <a:xfrm>
            <a:off x="8053200" y="2500767"/>
            <a:ext cx="3068800" cy="13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78641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>
            <a:off x="6657518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8" name="Google Shape;148;p23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655200" y="3174933"/>
            <a:ext cx="3288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655200" y="3886100"/>
            <a:ext cx="32888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3"/>
          </p:nvPr>
        </p:nvSpPr>
        <p:spPr>
          <a:xfrm>
            <a:off x="8248000" y="3174933"/>
            <a:ext cx="3288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4"/>
          </p:nvPr>
        </p:nvSpPr>
        <p:spPr>
          <a:xfrm>
            <a:off x="8248000" y="3886100"/>
            <a:ext cx="32888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7213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/>
          <p:nvPr/>
        </p:nvSpPr>
        <p:spPr>
          <a:xfrm>
            <a:off x="6657518" y="-45466"/>
            <a:ext cx="5601367" cy="905967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6" name="Google Shape;156;p24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1"/>
          </p:nvPr>
        </p:nvSpPr>
        <p:spPr>
          <a:xfrm>
            <a:off x="7521767" y="3279300"/>
            <a:ext cx="3251200" cy="18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277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61" name="Google Shape;161;p25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1292433" y="3076100"/>
            <a:ext cx="3251200" cy="1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59595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6673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160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73" name="Google Shape;173;p28"/>
          <p:cNvSpPr/>
          <p:nvPr/>
        </p:nvSpPr>
        <p:spPr>
          <a:xfrm rot="1102394">
            <a:off x="-161535" y="5750786"/>
            <a:ext cx="4275585" cy="69153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2156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8" name="Google Shape;18;p4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702600"/>
            <a:ext cx="10272000" cy="4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858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2724467" y="4174467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283067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7061533" y="4174467"/>
            <a:ext cx="2406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667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620133" y="4885633"/>
            <a:ext cx="3288800" cy="11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900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819133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 rot="5400000">
            <a:off x="4991567" y="-4655600"/>
            <a:ext cx="1125200" cy="1138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088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960000" y="1929200"/>
            <a:ext cx="10272000" cy="2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890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960000" y="1892000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960000" y="3985200"/>
            <a:ext cx="6380400" cy="9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979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6650667" y="5072200"/>
            <a:ext cx="4231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988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613267"/>
            <a:ext cx="1027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976533" y="5550000"/>
            <a:ext cx="102720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715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196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4" r:id="rId24"/>
    <p:sldLayoutId id="2147483715" r:id="rId2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30.jpeg"/><Relationship Id="rId5" Type="http://schemas.openxmlformats.org/officeDocument/2006/relationships/image" Target="../media/image23.jpeg"/><Relationship Id="rId10" Type="http://schemas.openxmlformats.org/officeDocument/2006/relationships/image" Target="../media/image29.jpeg"/><Relationship Id="rId4" Type="http://schemas.openxmlformats.org/officeDocument/2006/relationships/image" Target="../media/image1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o0ke_npG1A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o0ke_npG1A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k.com/molportal56" TargetMode="Externa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3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9F22A-B816-4822-AD0E-17A2D9946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809" y="2774767"/>
            <a:ext cx="6528000" cy="2082046"/>
          </a:xfrm>
        </p:spPr>
        <p:txBody>
          <a:bodyPr/>
          <a:lstStyle/>
          <a:p>
            <a:r>
              <a:rPr lang="ru-RU" sz="4000" dirty="0">
                <a:latin typeface="Garbata" panose="00000500000000000000" pitchFamily="2" charset="0"/>
              </a:rPr>
              <a:t>Ресурсный</a:t>
            </a:r>
            <a:br>
              <a:rPr lang="ru-RU" sz="4000" dirty="0">
                <a:latin typeface="Garbata" panose="00000500000000000000" pitchFamily="2" charset="0"/>
              </a:rPr>
            </a:br>
            <a:r>
              <a:rPr lang="ru-RU" sz="4000" dirty="0">
                <a:latin typeface="Garbata" panose="00000500000000000000" pitchFamily="2" charset="0"/>
              </a:rPr>
              <a:t>добровольческий центр Оренбургского района</a:t>
            </a:r>
          </a:p>
        </p:txBody>
      </p:sp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8C770318-84C4-4480-8086-EBF2A230EB31}"/>
              </a:ext>
            </a:extLst>
          </p:cNvPr>
          <p:cNvSpPr/>
          <p:nvPr/>
        </p:nvSpPr>
        <p:spPr>
          <a:xfrm>
            <a:off x="0" y="1183159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CBB0F-02D3-4C61-94B6-5D275E755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20" y="226808"/>
            <a:ext cx="2221804" cy="2221804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8BA3F8-5CB1-4D8F-B144-878635F60A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086" y="2385737"/>
            <a:ext cx="2860105" cy="2860105"/>
          </a:xfrm>
          <a:prstGeom prst="rect">
            <a:avLst/>
          </a:prstGeom>
          <a:effectLst>
            <a:outerShdw blurRad="292100" sx="97000" sy="97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20B4E2-6841-4EB5-BC61-CB2A9ED953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571" y="209249"/>
            <a:ext cx="2221804" cy="2221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BDD6F2-55C7-490C-B412-53FCE0CDEDE2}"/>
              </a:ext>
            </a:extLst>
          </p:cNvPr>
          <p:cNvSpPr txBox="1"/>
          <p:nvPr/>
        </p:nvSpPr>
        <p:spPr>
          <a:xfrm>
            <a:off x="3763617" y="5859507"/>
            <a:ext cx="466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Montserrat" panose="00000500000000000000" pitchFamily="2" charset="-52"/>
              </a:rPr>
              <a:t>Оренбург, 2021-2023 г.</a:t>
            </a:r>
          </a:p>
        </p:txBody>
      </p:sp>
    </p:spTree>
    <p:extLst>
      <p:ext uri="{BB962C8B-B14F-4D97-AF65-F5344CB8AC3E}">
        <p14:creationId xmlns:p14="http://schemas.microsoft.com/office/powerpoint/2010/main" val="352799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522BF-6106-4145-9A62-AEF7AD851E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8303">
            <a:off x="737895" y="600183"/>
            <a:ext cx="3761905" cy="282142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Google Shape;1035;p45">
            <a:extLst>
              <a:ext uri="{FF2B5EF4-FFF2-40B4-BE49-F238E27FC236}">
                <a16:creationId xmlns:a16="http://schemas.microsoft.com/office/drawing/2014/main" id="{53F3725D-32F5-44D7-85EB-772E91A61327}"/>
              </a:ext>
            </a:extLst>
          </p:cNvPr>
          <p:cNvSpPr/>
          <p:nvPr/>
        </p:nvSpPr>
        <p:spPr>
          <a:xfrm rot="21216645">
            <a:off x="1953937" y="2880956"/>
            <a:ext cx="3303091" cy="73411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7E7FE-71ED-4844-9535-F3A6ACCC2E2E}"/>
              </a:ext>
            </a:extLst>
          </p:cNvPr>
          <p:cNvSpPr txBox="1"/>
          <p:nvPr/>
        </p:nvSpPr>
        <p:spPr>
          <a:xfrm rot="21229946">
            <a:off x="1809603" y="3050960"/>
            <a:ext cx="359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Волонтеры Конституции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5E1624-6FCA-4798-BA33-CDECBC1F7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793">
            <a:off x="9611722" y="721886"/>
            <a:ext cx="1845244" cy="2460325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2337A-D9B3-465B-86DA-88A04CDB93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322">
            <a:off x="7573558" y="1094295"/>
            <a:ext cx="2031067" cy="27080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3B7AE3CE-FE68-4C38-98C7-F80877109D20}"/>
              </a:ext>
            </a:extLst>
          </p:cNvPr>
          <p:cNvSpPr/>
          <p:nvPr/>
        </p:nvSpPr>
        <p:spPr>
          <a:xfrm>
            <a:off x="8713936" y="3200142"/>
            <a:ext cx="2846999" cy="734112"/>
          </a:xfrm>
          <a:prstGeom prst="roundRect">
            <a:avLst>
              <a:gd name="adj" fmla="val 50000"/>
            </a:avLst>
          </a:prstGeom>
          <a:solidFill>
            <a:srgbClr val="C6463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881F8-E59C-47CD-9BFB-19C8C3A56684}"/>
              </a:ext>
            </a:extLst>
          </p:cNvPr>
          <p:cNvSpPr txBox="1"/>
          <p:nvPr/>
        </p:nvSpPr>
        <p:spPr>
          <a:xfrm rot="17769">
            <a:off x="8980694" y="3349618"/>
            <a:ext cx="2215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rbata" panose="00000500000000000000" pitchFamily="2" charset="0"/>
              </a:rPr>
              <a:t>#</a:t>
            </a:r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МЫВМЕСТЕ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62C335-8908-4814-9AD0-22A53338C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220" y="2747004"/>
            <a:ext cx="4140758" cy="33271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1035;p45">
            <a:extLst>
              <a:ext uri="{FF2B5EF4-FFF2-40B4-BE49-F238E27FC236}">
                <a16:creationId xmlns:a16="http://schemas.microsoft.com/office/drawing/2014/main" id="{981843F1-C06C-4C86-B39B-BF6029DB0BEF}"/>
              </a:ext>
            </a:extLst>
          </p:cNvPr>
          <p:cNvSpPr/>
          <p:nvPr/>
        </p:nvSpPr>
        <p:spPr>
          <a:xfrm>
            <a:off x="4354880" y="5715747"/>
            <a:ext cx="3303091" cy="734112"/>
          </a:xfrm>
          <a:prstGeom prst="roundRect">
            <a:avLst>
              <a:gd name="adj" fmla="val 50000"/>
            </a:avLst>
          </a:prstGeom>
          <a:solidFill>
            <a:srgbClr val="6584A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DB0FE-AE4B-4DB8-8779-566CE2D0987E}"/>
              </a:ext>
            </a:extLst>
          </p:cNvPr>
          <p:cNvSpPr txBox="1"/>
          <p:nvPr/>
        </p:nvSpPr>
        <p:spPr>
          <a:xfrm rot="13301">
            <a:off x="4210546" y="5854974"/>
            <a:ext cx="3591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Академия внучат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5" name="Google Shape;5175;p67">
            <a:extLst>
              <a:ext uri="{FF2B5EF4-FFF2-40B4-BE49-F238E27FC236}">
                <a16:creationId xmlns:a16="http://schemas.microsoft.com/office/drawing/2014/main" id="{5FB69FB2-BF3B-4AEB-8C04-05123192137C}"/>
              </a:ext>
            </a:extLst>
          </p:cNvPr>
          <p:cNvGrpSpPr/>
          <p:nvPr/>
        </p:nvGrpSpPr>
        <p:grpSpPr>
          <a:xfrm>
            <a:off x="4641049" y="5848027"/>
            <a:ext cx="2849967" cy="475559"/>
            <a:chOff x="13253600" y="1497363"/>
            <a:chExt cx="1299175" cy="394475"/>
          </a:xfrm>
        </p:grpSpPr>
        <p:sp>
          <p:nvSpPr>
            <p:cNvPr id="26" name="Google Shape;5176;p67">
              <a:extLst>
                <a:ext uri="{FF2B5EF4-FFF2-40B4-BE49-F238E27FC236}">
                  <a16:creationId xmlns:a16="http://schemas.microsoft.com/office/drawing/2014/main" id="{98A61617-A223-42BF-AA2F-5977E1D18ACE}"/>
                </a:ext>
              </a:extLst>
            </p:cNvPr>
            <p:cNvSpPr/>
            <p:nvPr/>
          </p:nvSpPr>
          <p:spPr>
            <a:xfrm>
              <a:off x="13253600" y="1497363"/>
              <a:ext cx="1299175" cy="394475"/>
            </a:xfrm>
            <a:custGeom>
              <a:avLst/>
              <a:gdLst/>
              <a:ahLst/>
              <a:cxnLst/>
              <a:rect l="l" t="t" r="r" b="b"/>
              <a:pathLst>
                <a:path w="51967" h="15779" extrusionOk="0">
                  <a:moveTo>
                    <a:pt x="20875" y="0"/>
                  </a:moveTo>
                  <a:cubicBezTo>
                    <a:pt x="17812" y="0"/>
                    <a:pt x="14750" y="65"/>
                    <a:pt x="11693" y="141"/>
                  </a:cubicBezTo>
                  <a:cubicBezTo>
                    <a:pt x="8328" y="226"/>
                    <a:pt x="4984" y="397"/>
                    <a:pt x="1641" y="588"/>
                  </a:cubicBezTo>
                  <a:cubicBezTo>
                    <a:pt x="1300" y="610"/>
                    <a:pt x="1044" y="908"/>
                    <a:pt x="1130" y="1227"/>
                  </a:cubicBezTo>
                  <a:cubicBezTo>
                    <a:pt x="1406" y="2228"/>
                    <a:pt x="2471" y="2420"/>
                    <a:pt x="3174" y="3038"/>
                  </a:cubicBezTo>
                  <a:cubicBezTo>
                    <a:pt x="3621" y="3400"/>
                    <a:pt x="2940" y="3698"/>
                    <a:pt x="2620" y="3911"/>
                  </a:cubicBezTo>
                  <a:cubicBezTo>
                    <a:pt x="1854" y="4401"/>
                    <a:pt x="1087" y="4912"/>
                    <a:pt x="342" y="5402"/>
                  </a:cubicBezTo>
                  <a:cubicBezTo>
                    <a:pt x="1" y="5636"/>
                    <a:pt x="1" y="6062"/>
                    <a:pt x="342" y="6275"/>
                  </a:cubicBezTo>
                  <a:cubicBezTo>
                    <a:pt x="874" y="6637"/>
                    <a:pt x="1428" y="6978"/>
                    <a:pt x="1982" y="7340"/>
                  </a:cubicBezTo>
                  <a:lnTo>
                    <a:pt x="2876" y="7915"/>
                  </a:lnTo>
                  <a:cubicBezTo>
                    <a:pt x="3089" y="8064"/>
                    <a:pt x="3451" y="8213"/>
                    <a:pt x="3621" y="8405"/>
                  </a:cubicBezTo>
                  <a:cubicBezTo>
                    <a:pt x="3707" y="8511"/>
                    <a:pt x="3685" y="8469"/>
                    <a:pt x="3664" y="8575"/>
                  </a:cubicBezTo>
                  <a:cubicBezTo>
                    <a:pt x="3621" y="8682"/>
                    <a:pt x="3408" y="8873"/>
                    <a:pt x="3323" y="8937"/>
                  </a:cubicBezTo>
                  <a:cubicBezTo>
                    <a:pt x="3110" y="9171"/>
                    <a:pt x="2919" y="9406"/>
                    <a:pt x="2706" y="9640"/>
                  </a:cubicBezTo>
                  <a:cubicBezTo>
                    <a:pt x="2258" y="10130"/>
                    <a:pt x="1811" y="10620"/>
                    <a:pt x="1364" y="11088"/>
                  </a:cubicBezTo>
                  <a:cubicBezTo>
                    <a:pt x="1108" y="11365"/>
                    <a:pt x="1172" y="11897"/>
                    <a:pt x="1598" y="11961"/>
                  </a:cubicBezTo>
                  <a:cubicBezTo>
                    <a:pt x="2407" y="12089"/>
                    <a:pt x="3174" y="12302"/>
                    <a:pt x="3920" y="12622"/>
                  </a:cubicBezTo>
                  <a:lnTo>
                    <a:pt x="2535" y="14112"/>
                  </a:lnTo>
                  <a:cubicBezTo>
                    <a:pt x="2194" y="14474"/>
                    <a:pt x="2429" y="15028"/>
                    <a:pt x="2940" y="15050"/>
                  </a:cubicBezTo>
                  <a:cubicBezTo>
                    <a:pt x="4452" y="15135"/>
                    <a:pt x="5964" y="15177"/>
                    <a:pt x="7476" y="15241"/>
                  </a:cubicBezTo>
                  <a:cubicBezTo>
                    <a:pt x="8243" y="15262"/>
                    <a:pt x="8988" y="15390"/>
                    <a:pt x="9734" y="15433"/>
                  </a:cubicBezTo>
                  <a:cubicBezTo>
                    <a:pt x="10501" y="15497"/>
                    <a:pt x="11246" y="15497"/>
                    <a:pt x="12013" y="15539"/>
                  </a:cubicBezTo>
                  <a:cubicBezTo>
                    <a:pt x="15016" y="15667"/>
                    <a:pt x="18040" y="15688"/>
                    <a:pt x="21064" y="15688"/>
                  </a:cubicBezTo>
                  <a:cubicBezTo>
                    <a:pt x="21956" y="15695"/>
                    <a:pt x="22850" y="15697"/>
                    <a:pt x="23745" y="15697"/>
                  </a:cubicBezTo>
                  <a:cubicBezTo>
                    <a:pt x="25904" y="15697"/>
                    <a:pt x="28069" y="15682"/>
                    <a:pt x="30222" y="15667"/>
                  </a:cubicBezTo>
                  <a:cubicBezTo>
                    <a:pt x="31734" y="15646"/>
                    <a:pt x="33246" y="15603"/>
                    <a:pt x="34759" y="15582"/>
                  </a:cubicBezTo>
                  <a:cubicBezTo>
                    <a:pt x="35255" y="15568"/>
                    <a:pt x="35757" y="15558"/>
                    <a:pt x="36260" y="15558"/>
                  </a:cubicBezTo>
                  <a:cubicBezTo>
                    <a:pt x="37267" y="15558"/>
                    <a:pt x="38280" y="15596"/>
                    <a:pt x="39274" y="15710"/>
                  </a:cubicBezTo>
                  <a:cubicBezTo>
                    <a:pt x="39700" y="15763"/>
                    <a:pt x="40120" y="15779"/>
                    <a:pt x="40541" y="15779"/>
                  </a:cubicBezTo>
                  <a:cubicBezTo>
                    <a:pt x="40961" y="15779"/>
                    <a:pt x="41382" y="15763"/>
                    <a:pt x="41808" y="15752"/>
                  </a:cubicBezTo>
                  <a:cubicBezTo>
                    <a:pt x="42660" y="15731"/>
                    <a:pt x="43512" y="15688"/>
                    <a:pt x="44342" y="15667"/>
                  </a:cubicBezTo>
                  <a:cubicBezTo>
                    <a:pt x="46068" y="15603"/>
                    <a:pt x="47793" y="15518"/>
                    <a:pt x="49518" y="15433"/>
                  </a:cubicBezTo>
                  <a:cubicBezTo>
                    <a:pt x="50689" y="15369"/>
                    <a:pt x="51222" y="14091"/>
                    <a:pt x="50434" y="13261"/>
                  </a:cubicBezTo>
                  <a:cubicBezTo>
                    <a:pt x="49731" y="12473"/>
                    <a:pt x="48921" y="11727"/>
                    <a:pt x="48070" y="11067"/>
                  </a:cubicBezTo>
                  <a:cubicBezTo>
                    <a:pt x="48730" y="10833"/>
                    <a:pt x="49369" y="10556"/>
                    <a:pt x="49986" y="10236"/>
                  </a:cubicBezTo>
                  <a:cubicBezTo>
                    <a:pt x="50668" y="9874"/>
                    <a:pt x="50710" y="8788"/>
                    <a:pt x="49986" y="8447"/>
                  </a:cubicBezTo>
                  <a:cubicBezTo>
                    <a:pt x="48879" y="7915"/>
                    <a:pt x="47793" y="7382"/>
                    <a:pt x="46728" y="6765"/>
                  </a:cubicBezTo>
                  <a:cubicBezTo>
                    <a:pt x="46792" y="6701"/>
                    <a:pt x="46877" y="6658"/>
                    <a:pt x="46941" y="6594"/>
                  </a:cubicBezTo>
                  <a:cubicBezTo>
                    <a:pt x="47495" y="6190"/>
                    <a:pt x="48006" y="5742"/>
                    <a:pt x="48538" y="5295"/>
                  </a:cubicBezTo>
                  <a:cubicBezTo>
                    <a:pt x="49624" y="4379"/>
                    <a:pt x="50668" y="3442"/>
                    <a:pt x="51690" y="2463"/>
                  </a:cubicBezTo>
                  <a:cubicBezTo>
                    <a:pt x="51967" y="2186"/>
                    <a:pt x="51882" y="1589"/>
                    <a:pt x="51413" y="1526"/>
                  </a:cubicBezTo>
                  <a:cubicBezTo>
                    <a:pt x="50284" y="1356"/>
                    <a:pt x="49138" y="1220"/>
                    <a:pt x="47991" y="1220"/>
                  </a:cubicBezTo>
                  <a:cubicBezTo>
                    <a:pt x="47839" y="1220"/>
                    <a:pt x="47688" y="1222"/>
                    <a:pt x="47537" y="1227"/>
                  </a:cubicBezTo>
                  <a:cubicBezTo>
                    <a:pt x="46941" y="1249"/>
                    <a:pt x="46323" y="1291"/>
                    <a:pt x="45727" y="1334"/>
                  </a:cubicBezTo>
                  <a:cubicBezTo>
                    <a:pt x="40381" y="780"/>
                    <a:pt x="35014" y="546"/>
                    <a:pt x="29668" y="226"/>
                  </a:cubicBezTo>
                  <a:cubicBezTo>
                    <a:pt x="26741" y="60"/>
                    <a:pt x="23808" y="0"/>
                    <a:pt x="20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77;p67">
              <a:extLst>
                <a:ext uri="{FF2B5EF4-FFF2-40B4-BE49-F238E27FC236}">
                  <a16:creationId xmlns:a16="http://schemas.microsoft.com/office/drawing/2014/main" id="{9150C5F4-D723-4349-9C7C-6D2FA126DCC0}"/>
                </a:ext>
              </a:extLst>
            </p:cNvPr>
            <p:cNvSpPr/>
            <p:nvPr/>
          </p:nvSpPr>
          <p:spPr>
            <a:xfrm>
              <a:off x="13509175" y="1621838"/>
              <a:ext cx="149125" cy="152950"/>
            </a:xfrm>
            <a:custGeom>
              <a:avLst/>
              <a:gdLst/>
              <a:ahLst/>
              <a:cxnLst/>
              <a:rect l="l" t="t" r="r" b="b"/>
              <a:pathLst>
                <a:path w="5965" h="6118" extrusionOk="0">
                  <a:moveTo>
                    <a:pt x="2812" y="976"/>
                  </a:moveTo>
                  <a:cubicBezTo>
                    <a:pt x="3174" y="1147"/>
                    <a:pt x="3451" y="1509"/>
                    <a:pt x="3643" y="1807"/>
                  </a:cubicBezTo>
                  <a:cubicBezTo>
                    <a:pt x="4154" y="2638"/>
                    <a:pt x="4494" y="4065"/>
                    <a:pt x="3430" y="4640"/>
                  </a:cubicBezTo>
                  <a:cubicBezTo>
                    <a:pt x="3259" y="4746"/>
                    <a:pt x="3089" y="4789"/>
                    <a:pt x="2897" y="4831"/>
                  </a:cubicBezTo>
                  <a:cubicBezTo>
                    <a:pt x="2855" y="4810"/>
                    <a:pt x="2812" y="4789"/>
                    <a:pt x="2769" y="4767"/>
                  </a:cubicBezTo>
                  <a:cubicBezTo>
                    <a:pt x="2599" y="4640"/>
                    <a:pt x="2429" y="4491"/>
                    <a:pt x="2301" y="4320"/>
                  </a:cubicBezTo>
                  <a:cubicBezTo>
                    <a:pt x="2045" y="3937"/>
                    <a:pt x="1917" y="3468"/>
                    <a:pt x="1854" y="3000"/>
                  </a:cubicBezTo>
                  <a:cubicBezTo>
                    <a:pt x="1811" y="2510"/>
                    <a:pt x="1811" y="1914"/>
                    <a:pt x="2045" y="1466"/>
                  </a:cubicBezTo>
                  <a:cubicBezTo>
                    <a:pt x="2237" y="1104"/>
                    <a:pt x="2514" y="976"/>
                    <a:pt x="2812" y="976"/>
                  </a:cubicBezTo>
                  <a:close/>
                  <a:moveTo>
                    <a:pt x="2390" y="0"/>
                  </a:moveTo>
                  <a:cubicBezTo>
                    <a:pt x="2141" y="0"/>
                    <a:pt x="1893" y="68"/>
                    <a:pt x="1662" y="231"/>
                  </a:cubicBezTo>
                  <a:cubicBezTo>
                    <a:pt x="1662" y="231"/>
                    <a:pt x="1641" y="231"/>
                    <a:pt x="1641" y="252"/>
                  </a:cubicBezTo>
                  <a:cubicBezTo>
                    <a:pt x="1586" y="236"/>
                    <a:pt x="1529" y="228"/>
                    <a:pt x="1472" y="228"/>
                  </a:cubicBezTo>
                  <a:cubicBezTo>
                    <a:pt x="1088" y="228"/>
                    <a:pt x="676" y="576"/>
                    <a:pt x="491" y="891"/>
                  </a:cubicBezTo>
                  <a:cubicBezTo>
                    <a:pt x="128" y="1488"/>
                    <a:pt x="1" y="2318"/>
                    <a:pt x="65" y="3000"/>
                  </a:cubicBezTo>
                  <a:cubicBezTo>
                    <a:pt x="150" y="3724"/>
                    <a:pt x="405" y="4405"/>
                    <a:pt x="938" y="4917"/>
                  </a:cubicBezTo>
                  <a:cubicBezTo>
                    <a:pt x="1002" y="4980"/>
                    <a:pt x="1087" y="5044"/>
                    <a:pt x="1172" y="5108"/>
                  </a:cubicBezTo>
                  <a:cubicBezTo>
                    <a:pt x="1700" y="5739"/>
                    <a:pt x="2512" y="6117"/>
                    <a:pt x="3321" y="6117"/>
                  </a:cubicBezTo>
                  <a:cubicBezTo>
                    <a:pt x="3686" y="6117"/>
                    <a:pt x="4050" y="6040"/>
                    <a:pt x="4388" y="5875"/>
                  </a:cubicBezTo>
                  <a:cubicBezTo>
                    <a:pt x="5730" y="5236"/>
                    <a:pt x="5964" y="3511"/>
                    <a:pt x="5495" y="2212"/>
                  </a:cubicBezTo>
                  <a:cubicBezTo>
                    <a:pt x="5101" y="1196"/>
                    <a:pt x="4061" y="58"/>
                    <a:pt x="2906" y="58"/>
                  </a:cubicBezTo>
                  <a:cubicBezTo>
                    <a:pt x="2874" y="58"/>
                    <a:pt x="2843" y="59"/>
                    <a:pt x="2812" y="61"/>
                  </a:cubicBezTo>
                  <a:cubicBezTo>
                    <a:pt x="2673" y="22"/>
                    <a:pt x="2532" y="0"/>
                    <a:pt x="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78;p67">
              <a:extLst>
                <a:ext uri="{FF2B5EF4-FFF2-40B4-BE49-F238E27FC236}">
                  <a16:creationId xmlns:a16="http://schemas.microsoft.com/office/drawing/2014/main" id="{6C031556-69ED-4668-BFE6-A8623D3C5E59}"/>
                </a:ext>
              </a:extLst>
            </p:cNvPr>
            <p:cNvSpPr/>
            <p:nvPr/>
          </p:nvSpPr>
          <p:spPr>
            <a:xfrm>
              <a:off x="13829175" y="1629213"/>
              <a:ext cx="151250" cy="166325"/>
            </a:xfrm>
            <a:custGeom>
              <a:avLst/>
              <a:gdLst/>
              <a:ahLst/>
              <a:cxnLst/>
              <a:rect l="l" t="t" r="r" b="b"/>
              <a:pathLst>
                <a:path w="6050" h="6653" extrusionOk="0">
                  <a:moveTo>
                    <a:pt x="3302" y="1491"/>
                  </a:moveTo>
                  <a:cubicBezTo>
                    <a:pt x="3983" y="1746"/>
                    <a:pt x="4473" y="2428"/>
                    <a:pt x="4601" y="3152"/>
                  </a:cubicBezTo>
                  <a:cubicBezTo>
                    <a:pt x="4729" y="3855"/>
                    <a:pt x="4452" y="4515"/>
                    <a:pt x="3834" y="4877"/>
                  </a:cubicBezTo>
                  <a:cubicBezTo>
                    <a:pt x="3536" y="5047"/>
                    <a:pt x="3238" y="5090"/>
                    <a:pt x="2918" y="5090"/>
                  </a:cubicBezTo>
                  <a:cubicBezTo>
                    <a:pt x="2748" y="5069"/>
                    <a:pt x="2556" y="5026"/>
                    <a:pt x="2407" y="4941"/>
                  </a:cubicBezTo>
                  <a:cubicBezTo>
                    <a:pt x="2407" y="4941"/>
                    <a:pt x="2386" y="4941"/>
                    <a:pt x="2386" y="4920"/>
                  </a:cubicBezTo>
                  <a:cubicBezTo>
                    <a:pt x="2386" y="4921"/>
                    <a:pt x="2386" y="4921"/>
                    <a:pt x="2385" y="4921"/>
                  </a:cubicBezTo>
                  <a:cubicBezTo>
                    <a:pt x="2375" y="4921"/>
                    <a:pt x="2301" y="4813"/>
                    <a:pt x="2304" y="4813"/>
                  </a:cubicBezTo>
                  <a:lnTo>
                    <a:pt x="2304" y="4813"/>
                  </a:lnTo>
                  <a:cubicBezTo>
                    <a:pt x="2305" y="4813"/>
                    <a:pt x="2310" y="4819"/>
                    <a:pt x="2322" y="4834"/>
                  </a:cubicBezTo>
                  <a:cubicBezTo>
                    <a:pt x="2279" y="4771"/>
                    <a:pt x="2301" y="4834"/>
                    <a:pt x="2258" y="4749"/>
                  </a:cubicBezTo>
                  <a:cubicBezTo>
                    <a:pt x="2194" y="4600"/>
                    <a:pt x="2194" y="4430"/>
                    <a:pt x="2173" y="4259"/>
                  </a:cubicBezTo>
                  <a:cubicBezTo>
                    <a:pt x="2152" y="4153"/>
                    <a:pt x="2152" y="4217"/>
                    <a:pt x="2173" y="4110"/>
                  </a:cubicBezTo>
                  <a:cubicBezTo>
                    <a:pt x="2216" y="4004"/>
                    <a:pt x="2279" y="3940"/>
                    <a:pt x="2365" y="3855"/>
                  </a:cubicBezTo>
                  <a:cubicBezTo>
                    <a:pt x="2439" y="3799"/>
                    <a:pt x="2383" y="3677"/>
                    <a:pt x="2296" y="3677"/>
                  </a:cubicBezTo>
                  <a:cubicBezTo>
                    <a:pt x="2284" y="3677"/>
                    <a:pt x="2271" y="3679"/>
                    <a:pt x="2258" y="3684"/>
                  </a:cubicBezTo>
                  <a:cubicBezTo>
                    <a:pt x="2088" y="3748"/>
                    <a:pt x="1939" y="3855"/>
                    <a:pt x="1790" y="3983"/>
                  </a:cubicBezTo>
                  <a:cubicBezTo>
                    <a:pt x="1790" y="4004"/>
                    <a:pt x="1768" y="4025"/>
                    <a:pt x="1747" y="4025"/>
                  </a:cubicBezTo>
                  <a:cubicBezTo>
                    <a:pt x="1747" y="4025"/>
                    <a:pt x="1747" y="4025"/>
                    <a:pt x="1747" y="4004"/>
                  </a:cubicBezTo>
                  <a:cubicBezTo>
                    <a:pt x="1704" y="3919"/>
                    <a:pt x="1683" y="3833"/>
                    <a:pt x="1683" y="3727"/>
                  </a:cubicBezTo>
                  <a:lnTo>
                    <a:pt x="1683" y="3706"/>
                  </a:lnTo>
                  <a:cubicBezTo>
                    <a:pt x="1683" y="3663"/>
                    <a:pt x="1662" y="3621"/>
                    <a:pt x="1662" y="3578"/>
                  </a:cubicBezTo>
                  <a:cubicBezTo>
                    <a:pt x="1662" y="3514"/>
                    <a:pt x="1662" y="3471"/>
                    <a:pt x="1683" y="3429"/>
                  </a:cubicBezTo>
                  <a:cubicBezTo>
                    <a:pt x="1683" y="3408"/>
                    <a:pt x="1683" y="3386"/>
                    <a:pt x="1683" y="3344"/>
                  </a:cubicBezTo>
                  <a:cubicBezTo>
                    <a:pt x="1683" y="3322"/>
                    <a:pt x="1683" y="3280"/>
                    <a:pt x="1683" y="3258"/>
                  </a:cubicBezTo>
                  <a:cubicBezTo>
                    <a:pt x="1704" y="3216"/>
                    <a:pt x="1726" y="3152"/>
                    <a:pt x="1726" y="3088"/>
                  </a:cubicBezTo>
                  <a:cubicBezTo>
                    <a:pt x="1747" y="3045"/>
                    <a:pt x="1768" y="2982"/>
                    <a:pt x="1790" y="2939"/>
                  </a:cubicBezTo>
                  <a:cubicBezTo>
                    <a:pt x="1790" y="2918"/>
                    <a:pt x="1790" y="2918"/>
                    <a:pt x="1790" y="2896"/>
                  </a:cubicBezTo>
                  <a:cubicBezTo>
                    <a:pt x="1790" y="2896"/>
                    <a:pt x="1790" y="2896"/>
                    <a:pt x="1811" y="2875"/>
                  </a:cubicBezTo>
                  <a:cubicBezTo>
                    <a:pt x="1853" y="2875"/>
                    <a:pt x="1896" y="2833"/>
                    <a:pt x="1896" y="2790"/>
                  </a:cubicBezTo>
                  <a:cubicBezTo>
                    <a:pt x="1896" y="2769"/>
                    <a:pt x="1896" y="2726"/>
                    <a:pt x="1896" y="2705"/>
                  </a:cubicBezTo>
                  <a:cubicBezTo>
                    <a:pt x="1917" y="2683"/>
                    <a:pt x="1917" y="2641"/>
                    <a:pt x="1939" y="2598"/>
                  </a:cubicBezTo>
                  <a:lnTo>
                    <a:pt x="2024" y="2470"/>
                  </a:lnTo>
                  <a:cubicBezTo>
                    <a:pt x="2024" y="2470"/>
                    <a:pt x="2066" y="2428"/>
                    <a:pt x="2088" y="2407"/>
                  </a:cubicBezTo>
                  <a:cubicBezTo>
                    <a:pt x="2088" y="2385"/>
                    <a:pt x="2130" y="2343"/>
                    <a:pt x="2130" y="2343"/>
                  </a:cubicBezTo>
                  <a:cubicBezTo>
                    <a:pt x="2173" y="2279"/>
                    <a:pt x="2216" y="2236"/>
                    <a:pt x="2258" y="2194"/>
                  </a:cubicBezTo>
                  <a:cubicBezTo>
                    <a:pt x="2322" y="2108"/>
                    <a:pt x="2407" y="2045"/>
                    <a:pt x="2471" y="1981"/>
                  </a:cubicBezTo>
                  <a:cubicBezTo>
                    <a:pt x="2514" y="1938"/>
                    <a:pt x="2535" y="1917"/>
                    <a:pt x="2578" y="1895"/>
                  </a:cubicBezTo>
                  <a:cubicBezTo>
                    <a:pt x="2599" y="1874"/>
                    <a:pt x="2620" y="1853"/>
                    <a:pt x="2620" y="1853"/>
                  </a:cubicBezTo>
                  <a:cubicBezTo>
                    <a:pt x="2705" y="1789"/>
                    <a:pt x="2791" y="1746"/>
                    <a:pt x="2876" y="1682"/>
                  </a:cubicBezTo>
                  <a:cubicBezTo>
                    <a:pt x="2961" y="1640"/>
                    <a:pt x="3131" y="1555"/>
                    <a:pt x="3174" y="1533"/>
                  </a:cubicBezTo>
                  <a:cubicBezTo>
                    <a:pt x="3216" y="1512"/>
                    <a:pt x="3259" y="1491"/>
                    <a:pt x="3302" y="1491"/>
                  </a:cubicBezTo>
                  <a:close/>
                  <a:moveTo>
                    <a:pt x="3565" y="1"/>
                  </a:moveTo>
                  <a:cubicBezTo>
                    <a:pt x="2383" y="1"/>
                    <a:pt x="1208" y="870"/>
                    <a:pt x="639" y="1874"/>
                  </a:cubicBezTo>
                  <a:cubicBezTo>
                    <a:pt x="1" y="3003"/>
                    <a:pt x="43" y="4451"/>
                    <a:pt x="895" y="5431"/>
                  </a:cubicBezTo>
                  <a:cubicBezTo>
                    <a:pt x="1108" y="5686"/>
                    <a:pt x="1364" y="5857"/>
                    <a:pt x="1662" y="5985"/>
                  </a:cubicBezTo>
                  <a:cubicBezTo>
                    <a:pt x="2016" y="6454"/>
                    <a:pt x="2543" y="6652"/>
                    <a:pt x="3092" y="6652"/>
                  </a:cubicBezTo>
                  <a:cubicBezTo>
                    <a:pt x="3762" y="6652"/>
                    <a:pt x="4463" y="6356"/>
                    <a:pt x="4920" y="5899"/>
                  </a:cubicBezTo>
                  <a:cubicBezTo>
                    <a:pt x="5751" y="5047"/>
                    <a:pt x="6049" y="3684"/>
                    <a:pt x="5900" y="2513"/>
                  </a:cubicBezTo>
                  <a:cubicBezTo>
                    <a:pt x="5751" y="1427"/>
                    <a:pt x="5133" y="277"/>
                    <a:pt x="4005" y="43"/>
                  </a:cubicBezTo>
                  <a:cubicBezTo>
                    <a:pt x="3859" y="14"/>
                    <a:pt x="3712" y="1"/>
                    <a:pt x="3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79;p67">
              <a:extLst>
                <a:ext uri="{FF2B5EF4-FFF2-40B4-BE49-F238E27FC236}">
                  <a16:creationId xmlns:a16="http://schemas.microsoft.com/office/drawing/2014/main" id="{D22F6F5C-E822-4FD5-B8F0-E849B7DEFB0C}"/>
                </a:ext>
              </a:extLst>
            </p:cNvPr>
            <p:cNvSpPr/>
            <p:nvPr/>
          </p:nvSpPr>
          <p:spPr>
            <a:xfrm>
              <a:off x="13687025" y="1497688"/>
              <a:ext cx="128325" cy="392425"/>
            </a:xfrm>
            <a:custGeom>
              <a:avLst/>
              <a:gdLst/>
              <a:ahLst/>
              <a:cxnLst/>
              <a:rect l="l" t="t" r="r" b="b"/>
              <a:pathLst>
                <a:path w="5133" h="15697" extrusionOk="0">
                  <a:moveTo>
                    <a:pt x="1150" y="0"/>
                  </a:moveTo>
                  <a:cubicBezTo>
                    <a:pt x="767" y="0"/>
                    <a:pt x="383" y="22"/>
                    <a:pt x="0" y="22"/>
                  </a:cubicBezTo>
                  <a:cubicBezTo>
                    <a:pt x="64" y="86"/>
                    <a:pt x="170" y="171"/>
                    <a:pt x="213" y="235"/>
                  </a:cubicBezTo>
                  <a:cubicBezTo>
                    <a:pt x="362" y="384"/>
                    <a:pt x="533" y="512"/>
                    <a:pt x="682" y="661"/>
                  </a:cubicBezTo>
                  <a:cubicBezTo>
                    <a:pt x="1001" y="980"/>
                    <a:pt x="1321" y="1300"/>
                    <a:pt x="1619" y="1640"/>
                  </a:cubicBezTo>
                  <a:cubicBezTo>
                    <a:pt x="2215" y="2279"/>
                    <a:pt x="2769" y="2939"/>
                    <a:pt x="3259" y="3642"/>
                  </a:cubicBezTo>
                  <a:cubicBezTo>
                    <a:pt x="3344" y="3770"/>
                    <a:pt x="3535" y="3962"/>
                    <a:pt x="3599" y="4111"/>
                  </a:cubicBezTo>
                  <a:cubicBezTo>
                    <a:pt x="3578" y="4111"/>
                    <a:pt x="3578" y="4111"/>
                    <a:pt x="3557" y="4132"/>
                  </a:cubicBezTo>
                  <a:cubicBezTo>
                    <a:pt x="3472" y="4153"/>
                    <a:pt x="3365" y="4239"/>
                    <a:pt x="3301" y="4303"/>
                  </a:cubicBezTo>
                  <a:cubicBezTo>
                    <a:pt x="2897" y="4579"/>
                    <a:pt x="2471" y="4856"/>
                    <a:pt x="2066" y="5133"/>
                  </a:cubicBezTo>
                  <a:cubicBezTo>
                    <a:pt x="1768" y="5346"/>
                    <a:pt x="1406" y="5538"/>
                    <a:pt x="1214" y="5857"/>
                  </a:cubicBezTo>
                  <a:cubicBezTo>
                    <a:pt x="980" y="6241"/>
                    <a:pt x="1065" y="6667"/>
                    <a:pt x="1321" y="7029"/>
                  </a:cubicBezTo>
                  <a:cubicBezTo>
                    <a:pt x="1832" y="7753"/>
                    <a:pt x="2449" y="8434"/>
                    <a:pt x="3003" y="9116"/>
                  </a:cubicBezTo>
                  <a:cubicBezTo>
                    <a:pt x="3110" y="9265"/>
                    <a:pt x="3578" y="9712"/>
                    <a:pt x="3535" y="9925"/>
                  </a:cubicBezTo>
                  <a:cubicBezTo>
                    <a:pt x="3493" y="10117"/>
                    <a:pt x="2897" y="10245"/>
                    <a:pt x="2705" y="10308"/>
                  </a:cubicBezTo>
                  <a:cubicBezTo>
                    <a:pt x="2002" y="10564"/>
                    <a:pt x="767" y="10777"/>
                    <a:pt x="767" y="11714"/>
                  </a:cubicBezTo>
                  <a:cubicBezTo>
                    <a:pt x="767" y="12119"/>
                    <a:pt x="1001" y="12460"/>
                    <a:pt x="1257" y="12736"/>
                  </a:cubicBezTo>
                  <a:cubicBezTo>
                    <a:pt x="1576" y="13120"/>
                    <a:pt x="1896" y="13461"/>
                    <a:pt x="2215" y="13844"/>
                  </a:cubicBezTo>
                  <a:cubicBezTo>
                    <a:pt x="2513" y="14185"/>
                    <a:pt x="2833" y="14568"/>
                    <a:pt x="3067" y="14973"/>
                  </a:cubicBezTo>
                  <a:cubicBezTo>
                    <a:pt x="3088" y="15015"/>
                    <a:pt x="3131" y="15058"/>
                    <a:pt x="3152" y="15100"/>
                  </a:cubicBezTo>
                  <a:cubicBezTo>
                    <a:pt x="3152" y="15122"/>
                    <a:pt x="3131" y="15143"/>
                    <a:pt x="3110" y="15164"/>
                  </a:cubicBezTo>
                  <a:cubicBezTo>
                    <a:pt x="2960" y="15335"/>
                    <a:pt x="2811" y="15484"/>
                    <a:pt x="2662" y="15633"/>
                  </a:cubicBezTo>
                  <a:cubicBezTo>
                    <a:pt x="2641" y="15654"/>
                    <a:pt x="2620" y="15675"/>
                    <a:pt x="2620" y="15675"/>
                  </a:cubicBezTo>
                  <a:lnTo>
                    <a:pt x="3727" y="15697"/>
                  </a:lnTo>
                  <a:lnTo>
                    <a:pt x="4473" y="15697"/>
                  </a:lnTo>
                  <a:cubicBezTo>
                    <a:pt x="4494" y="15633"/>
                    <a:pt x="4515" y="15590"/>
                    <a:pt x="4536" y="15526"/>
                  </a:cubicBezTo>
                  <a:cubicBezTo>
                    <a:pt x="4728" y="14951"/>
                    <a:pt x="4473" y="14419"/>
                    <a:pt x="4068" y="14014"/>
                  </a:cubicBezTo>
                  <a:cubicBezTo>
                    <a:pt x="3685" y="13673"/>
                    <a:pt x="3323" y="13290"/>
                    <a:pt x="2982" y="12907"/>
                  </a:cubicBezTo>
                  <a:cubicBezTo>
                    <a:pt x="2662" y="12545"/>
                    <a:pt x="2364" y="12119"/>
                    <a:pt x="2002" y="11799"/>
                  </a:cubicBezTo>
                  <a:cubicBezTo>
                    <a:pt x="2072" y="11765"/>
                    <a:pt x="2141" y="11730"/>
                    <a:pt x="2153" y="11730"/>
                  </a:cubicBezTo>
                  <a:cubicBezTo>
                    <a:pt x="2155" y="11730"/>
                    <a:pt x="2155" y="11731"/>
                    <a:pt x="2151" y="11735"/>
                  </a:cubicBezTo>
                  <a:cubicBezTo>
                    <a:pt x="2407" y="11629"/>
                    <a:pt x="2662" y="11544"/>
                    <a:pt x="2897" y="11437"/>
                  </a:cubicBezTo>
                  <a:cubicBezTo>
                    <a:pt x="3365" y="11267"/>
                    <a:pt x="3898" y="11139"/>
                    <a:pt x="4281" y="10820"/>
                  </a:cubicBezTo>
                  <a:cubicBezTo>
                    <a:pt x="5133" y="10053"/>
                    <a:pt x="4387" y="9073"/>
                    <a:pt x="3834" y="8392"/>
                  </a:cubicBezTo>
                  <a:cubicBezTo>
                    <a:pt x="3493" y="7987"/>
                    <a:pt x="3173" y="7582"/>
                    <a:pt x="2833" y="7178"/>
                  </a:cubicBezTo>
                  <a:cubicBezTo>
                    <a:pt x="2662" y="6986"/>
                    <a:pt x="2492" y="6773"/>
                    <a:pt x="2322" y="6581"/>
                  </a:cubicBezTo>
                  <a:cubicBezTo>
                    <a:pt x="2300" y="6539"/>
                    <a:pt x="2194" y="6432"/>
                    <a:pt x="2172" y="6368"/>
                  </a:cubicBezTo>
                  <a:cubicBezTo>
                    <a:pt x="2172" y="6368"/>
                    <a:pt x="2172" y="6368"/>
                    <a:pt x="2172" y="6347"/>
                  </a:cubicBezTo>
                  <a:cubicBezTo>
                    <a:pt x="2194" y="6326"/>
                    <a:pt x="2215" y="6305"/>
                    <a:pt x="2236" y="6283"/>
                  </a:cubicBezTo>
                  <a:cubicBezTo>
                    <a:pt x="2662" y="6028"/>
                    <a:pt x="3067" y="5708"/>
                    <a:pt x="3493" y="5431"/>
                  </a:cubicBezTo>
                  <a:cubicBezTo>
                    <a:pt x="3876" y="5154"/>
                    <a:pt x="4430" y="4899"/>
                    <a:pt x="4558" y="4430"/>
                  </a:cubicBezTo>
                  <a:cubicBezTo>
                    <a:pt x="4707" y="3962"/>
                    <a:pt x="4387" y="3642"/>
                    <a:pt x="4132" y="3302"/>
                  </a:cubicBezTo>
                  <a:cubicBezTo>
                    <a:pt x="3812" y="2876"/>
                    <a:pt x="3472" y="2471"/>
                    <a:pt x="3131" y="2066"/>
                  </a:cubicBezTo>
                  <a:cubicBezTo>
                    <a:pt x="2513" y="1342"/>
                    <a:pt x="1853" y="639"/>
                    <a:pt x="1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80;p67">
              <a:extLst>
                <a:ext uri="{FF2B5EF4-FFF2-40B4-BE49-F238E27FC236}">
                  <a16:creationId xmlns:a16="http://schemas.microsoft.com/office/drawing/2014/main" id="{85D4736C-DF11-4654-9C2D-22F631802B02}"/>
                </a:ext>
              </a:extLst>
            </p:cNvPr>
            <p:cNvSpPr/>
            <p:nvPr/>
          </p:nvSpPr>
          <p:spPr>
            <a:xfrm>
              <a:off x="14299850" y="1522713"/>
              <a:ext cx="119825" cy="367950"/>
            </a:xfrm>
            <a:custGeom>
              <a:avLst/>
              <a:gdLst/>
              <a:ahLst/>
              <a:cxnLst/>
              <a:rect l="l" t="t" r="r" b="b"/>
              <a:pathLst>
                <a:path w="4793" h="14718" extrusionOk="0">
                  <a:moveTo>
                    <a:pt x="299" y="0"/>
                  </a:moveTo>
                  <a:cubicBezTo>
                    <a:pt x="703" y="490"/>
                    <a:pt x="1129" y="959"/>
                    <a:pt x="1534" y="1427"/>
                  </a:cubicBezTo>
                  <a:cubicBezTo>
                    <a:pt x="1768" y="1726"/>
                    <a:pt x="2258" y="2258"/>
                    <a:pt x="1917" y="2620"/>
                  </a:cubicBezTo>
                  <a:cubicBezTo>
                    <a:pt x="1598" y="2961"/>
                    <a:pt x="1129" y="3110"/>
                    <a:pt x="789" y="3408"/>
                  </a:cubicBezTo>
                  <a:cubicBezTo>
                    <a:pt x="405" y="3727"/>
                    <a:pt x="128" y="4217"/>
                    <a:pt x="128" y="4707"/>
                  </a:cubicBezTo>
                  <a:cubicBezTo>
                    <a:pt x="150" y="5304"/>
                    <a:pt x="661" y="5623"/>
                    <a:pt x="1087" y="5964"/>
                  </a:cubicBezTo>
                  <a:cubicBezTo>
                    <a:pt x="1854" y="6624"/>
                    <a:pt x="2556" y="7327"/>
                    <a:pt x="3217" y="8093"/>
                  </a:cubicBezTo>
                  <a:cubicBezTo>
                    <a:pt x="2173" y="8732"/>
                    <a:pt x="1193" y="9435"/>
                    <a:pt x="256" y="10202"/>
                  </a:cubicBezTo>
                  <a:cubicBezTo>
                    <a:pt x="1" y="10394"/>
                    <a:pt x="22" y="10820"/>
                    <a:pt x="256" y="11011"/>
                  </a:cubicBezTo>
                  <a:cubicBezTo>
                    <a:pt x="725" y="11459"/>
                    <a:pt x="1215" y="11884"/>
                    <a:pt x="1683" y="12310"/>
                  </a:cubicBezTo>
                  <a:cubicBezTo>
                    <a:pt x="1896" y="12502"/>
                    <a:pt x="2130" y="12715"/>
                    <a:pt x="2343" y="12907"/>
                  </a:cubicBezTo>
                  <a:cubicBezTo>
                    <a:pt x="2407" y="12971"/>
                    <a:pt x="2471" y="13035"/>
                    <a:pt x="2535" y="13098"/>
                  </a:cubicBezTo>
                  <a:cubicBezTo>
                    <a:pt x="2067" y="13503"/>
                    <a:pt x="1577" y="13886"/>
                    <a:pt x="1108" y="14270"/>
                  </a:cubicBezTo>
                  <a:cubicBezTo>
                    <a:pt x="938" y="14419"/>
                    <a:pt x="767" y="14568"/>
                    <a:pt x="576" y="14717"/>
                  </a:cubicBezTo>
                  <a:cubicBezTo>
                    <a:pt x="1215" y="14696"/>
                    <a:pt x="1854" y="14674"/>
                    <a:pt x="2492" y="14653"/>
                  </a:cubicBezTo>
                  <a:lnTo>
                    <a:pt x="2769" y="14653"/>
                  </a:lnTo>
                  <a:cubicBezTo>
                    <a:pt x="2791" y="14611"/>
                    <a:pt x="2833" y="14589"/>
                    <a:pt x="2876" y="14547"/>
                  </a:cubicBezTo>
                  <a:cubicBezTo>
                    <a:pt x="3302" y="14163"/>
                    <a:pt x="3877" y="13780"/>
                    <a:pt x="3877" y="13162"/>
                  </a:cubicBezTo>
                  <a:cubicBezTo>
                    <a:pt x="3856" y="12502"/>
                    <a:pt x="3174" y="12055"/>
                    <a:pt x="2727" y="11671"/>
                  </a:cubicBezTo>
                  <a:cubicBezTo>
                    <a:pt x="2343" y="11331"/>
                    <a:pt x="1981" y="10990"/>
                    <a:pt x="1598" y="10649"/>
                  </a:cubicBezTo>
                  <a:cubicBezTo>
                    <a:pt x="2492" y="9968"/>
                    <a:pt x="3408" y="9329"/>
                    <a:pt x="4388" y="8754"/>
                  </a:cubicBezTo>
                  <a:cubicBezTo>
                    <a:pt x="4644" y="8605"/>
                    <a:pt x="4793" y="8221"/>
                    <a:pt x="4601" y="7966"/>
                  </a:cubicBezTo>
                  <a:cubicBezTo>
                    <a:pt x="3834" y="6986"/>
                    <a:pt x="3004" y="6092"/>
                    <a:pt x="2045" y="5282"/>
                  </a:cubicBezTo>
                  <a:cubicBezTo>
                    <a:pt x="1832" y="5091"/>
                    <a:pt x="1598" y="4835"/>
                    <a:pt x="1342" y="4707"/>
                  </a:cubicBezTo>
                  <a:lnTo>
                    <a:pt x="1300" y="4665"/>
                  </a:lnTo>
                  <a:cubicBezTo>
                    <a:pt x="1300" y="4643"/>
                    <a:pt x="1300" y="4643"/>
                    <a:pt x="1300" y="4643"/>
                  </a:cubicBezTo>
                  <a:cubicBezTo>
                    <a:pt x="1321" y="4601"/>
                    <a:pt x="1342" y="4494"/>
                    <a:pt x="1364" y="4452"/>
                  </a:cubicBezTo>
                  <a:cubicBezTo>
                    <a:pt x="1577" y="4090"/>
                    <a:pt x="2067" y="3919"/>
                    <a:pt x="2386" y="3664"/>
                  </a:cubicBezTo>
                  <a:cubicBezTo>
                    <a:pt x="2812" y="3344"/>
                    <a:pt x="3089" y="2876"/>
                    <a:pt x="3068" y="2343"/>
                  </a:cubicBezTo>
                  <a:cubicBezTo>
                    <a:pt x="3046" y="1768"/>
                    <a:pt x="2663" y="1278"/>
                    <a:pt x="2258" y="852"/>
                  </a:cubicBezTo>
                  <a:cubicBezTo>
                    <a:pt x="2024" y="597"/>
                    <a:pt x="1768" y="341"/>
                    <a:pt x="1534" y="107"/>
                  </a:cubicBezTo>
                  <a:cubicBezTo>
                    <a:pt x="1108" y="64"/>
                    <a:pt x="703" y="2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81;p67">
              <a:extLst>
                <a:ext uri="{FF2B5EF4-FFF2-40B4-BE49-F238E27FC236}">
                  <a16:creationId xmlns:a16="http://schemas.microsoft.com/office/drawing/2014/main" id="{C7C6A085-08B2-441B-B908-37C0F063099C}"/>
                </a:ext>
              </a:extLst>
            </p:cNvPr>
            <p:cNvSpPr/>
            <p:nvPr/>
          </p:nvSpPr>
          <p:spPr>
            <a:xfrm>
              <a:off x="14002750" y="1505138"/>
              <a:ext cx="117700" cy="382850"/>
            </a:xfrm>
            <a:custGeom>
              <a:avLst/>
              <a:gdLst/>
              <a:ahLst/>
              <a:cxnLst/>
              <a:rect l="l" t="t" r="r" b="b"/>
              <a:pathLst>
                <a:path w="4708" h="15314" extrusionOk="0">
                  <a:moveTo>
                    <a:pt x="895" y="1"/>
                  </a:moveTo>
                  <a:cubicBezTo>
                    <a:pt x="1364" y="597"/>
                    <a:pt x="1875" y="1172"/>
                    <a:pt x="2343" y="1790"/>
                  </a:cubicBezTo>
                  <a:cubicBezTo>
                    <a:pt x="2769" y="2365"/>
                    <a:pt x="3174" y="2940"/>
                    <a:pt x="3557" y="3536"/>
                  </a:cubicBezTo>
                  <a:cubicBezTo>
                    <a:pt x="3408" y="3642"/>
                    <a:pt x="3238" y="3749"/>
                    <a:pt x="3089" y="3855"/>
                  </a:cubicBezTo>
                  <a:cubicBezTo>
                    <a:pt x="2833" y="4068"/>
                    <a:pt x="2578" y="4281"/>
                    <a:pt x="2322" y="4537"/>
                  </a:cubicBezTo>
                  <a:cubicBezTo>
                    <a:pt x="1853" y="4963"/>
                    <a:pt x="1406" y="5431"/>
                    <a:pt x="916" y="5857"/>
                  </a:cubicBezTo>
                  <a:cubicBezTo>
                    <a:pt x="640" y="6113"/>
                    <a:pt x="661" y="6560"/>
                    <a:pt x="916" y="6816"/>
                  </a:cubicBezTo>
                  <a:cubicBezTo>
                    <a:pt x="1364" y="7263"/>
                    <a:pt x="1811" y="7710"/>
                    <a:pt x="2216" y="8179"/>
                  </a:cubicBezTo>
                  <a:cubicBezTo>
                    <a:pt x="2386" y="8392"/>
                    <a:pt x="2578" y="8605"/>
                    <a:pt x="2748" y="8818"/>
                  </a:cubicBezTo>
                  <a:cubicBezTo>
                    <a:pt x="2812" y="8924"/>
                    <a:pt x="2897" y="9009"/>
                    <a:pt x="2961" y="9116"/>
                  </a:cubicBezTo>
                  <a:cubicBezTo>
                    <a:pt x="3004" y="9159"/>
                    <a:pt x="3110" y="9350"/>
                    <a:pt x="3174" y="9435"/>
                  </a:cubicBezTo>
                  <a:cubicBezTo>
                    <a:pt x="3089" y="9499"/>
                    <a:pt x="3004" y="9563"/>
                    <a:pt x="2940" y="9606"/>
                  </a:cubicBezTo>
                  <a:cubicBezTo>
                    <a:pt x="2663" y="9776"/>
                    <a:pt x="2407" y="9947"/>
                    <a:pt x="2130" y="10138"/>
                  </a:cubicBezTo>
                  <a:cubicBezTo>
                    <a:pt x="1577" y="10500"/>
                    <a:pt x="1002" y="10862"/>
                    <a:pt x="448" y="11224"/>
                  </a:cubicBezTo>
                  <a:cubicBezTo>
                    <a:pt x="22" y="11501"/>
                    <a:pt x="1" y="11970"/>
                    <a:pt x="299" y="12332"/>
                  </a:cubicBezTo>
                  <a:lnTo>
                    <a:pt x="1683" y="14036"/>
                  </a:lnTo>
                  <a:cubicBezTo>
                    <a:pt x="1896" y="14291"/>
                    <a:pt x="2109" y="14547"/>
                    <a:pt x="2301" y="14781"/>
                  </a:cubicBezTo>
                  <a:cubicBezTo>
                    <a:pt x="2322" y="14824"/>
                    <a:pt x="2365" y="14845"/>
                    <a:pt x="2386" y="14888"/>
                  </a:cubicBezTo>
                  <a:cubicBezTo>
                    <a:pt x="2301" y="14994"/>
                    <a:pt x="2216" y="15164"/>
                    <a:pt x="2152" y="15228"/>
                  </a:cubicBezTo>
                  <a:cubicBezTo>
                    <a:pt x="2152" y="15271"/>
                    <a:pt x="2130" y="15292"/>
                    <a:pt x="2109" y="15314"/>
                  </a:cubicBezTo>
                  <a:cubicBezTo>
                    <a:pt x="2684" y="15314"/>
                    <a:pt x="3259" y="15292"/>
                    <a:pt x="3834" y="15292"/>
                  </a:cubicBezTo>
                  <a:cubicBezTo>
                    <a:pt x="3855" y="15186"/>
                    <a:pt x="3877" y="15101"/>
                    <a:pt x="3877" y="14994"/>
                  </a:cubicBezTo>
                  <a:cubicBezTo>
                    <a:pt x="3919" y="14462"/>
                    <a:pt x="3579" y="14078"/>
                    <a:pt x="3259" y="13674"/>
                  </a:cubicBezTo>
                  <a:cubicBezTo>
                    <a:pt x="2791" y="13120"/>
                    <a:pt x="2322" y="12566"/>
                    <a:pt x="1875" y="11991"/>
                  </a:cubicBezTo>
                  <a:cubicBezTo>
                    <a:pt x="2322" y="11714"/>
                    <a:pt x="2769" y="11416"/>
                    <a:pt x="3217" y="11118"/>
                  </a:cubicBezTo>
                  <a:cubicBezTo>
                    <a:pt x="3813" y="10735"/>
                    <a:pt x="4707" y="10309"/>
                    <a:pt x="4686" y="9478"/>
                  </a:cubicBezTo>
                  <a:cubicBezTo>
                    <a:pt x="4686" y="8754"/>
                    <a:pt x="3962" y="8072"/>
                    <a:pt x="3515" y="7540"/>
                  </a:cubicBezTo>
                  <a:cubicBezTo>
                    <a:pt x="3174" y="7135"/>
                    <a:pt x="2791" y="6731"/>
                    <a:pt x="2407" y="6347"/>
                  </a:cubicBezTo>
                  <a:cubicBezTo>
                    <a:pt x="2705" y="6070"/>
                    <a:pt x="3004" y="5772"/>
                    <a:pt x="3302" y="5474"/>
                  </a:cubicBezTo>
                  <a:cubicBezTo>
                    <a:pt x="3515" y="5240"/>
                    <a:pt x="3728" y="5006"/>
                    <a:pt x="3919" y="4729"/>
                  </a:cubicBezTo>
                  <a:cubicBezTo>
                    <a:pt x="4111" y="4473"/>
                    <a:pt x="4260" y="4154"/>
                    <a:pt x="4473" y="3919"/>
                  </a:cubicBezTo>
                  <a:cubicBezTo>
                    <a:pt x="4601" y="3770"/>
                    <a:pt x="4643" y="3557"/>
                    <a:pt x="4537" y="3387"/>
                  </a:cubicBezTo>
                  <a:cubicBezTo>
                    <a:pt x="4047" y="2684"/>
                    <a:pt x="3557" y="2024"/>
                    <a:pt x="3025" y="1364"/>
                  </a:cubicBezTo>
                  <a:cubicBezTo>
                    <a:pt x="2663" y="916"/>
                    <a:pt x="2301" y="469"/>
                    <a:pt x="1917" y="43"/>
                  </a:cubicBezTo>
                  <a:cubicBezTo>
                    <a:pt x="1577" y="22"/>
                    <a:pt x="1236" y="1"/>
                    <a:pt x="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82;p67">
              <a:extLst>
                <a:ext uri="{FF2B5EF4-FFF2-40B4-BE49-F238E27FC236}">
                  <a16:creationId xmlns:a16="http://schemas.microsoft.com/office/drawing/2014/main" id="{21B3E901-2B05-426A-AF8E-F494AE0E3889}"/>
                </a:ext>
              </a:extLst>
            </p:cNvPr>
            <p:cNvSpPr/>
            <p:nvPr/>
          </p:nvSpPr>
          <p:spPr>
            <a:xfrm>
              <a:off x="13359575" y="1507263"/>
              <a:ext cx="124075" cy="371150"/>
            </a:xfrm>
            <a:custGeom>
              <a:avLst/>
              <a:gdLst/>
              <a:ahLst/>
              <a:cxnLst/>
              <a:rect l="l" t="t" r="r" b="b"/>
              <a:pathLst>
                <a:path w="4963" h="14846" extrusionOk="0">
                  <a:moveTo>
                    <a:pt x="958" y="1"/>
                  </a:moveTo>
                  <a:cubicBezTo>
                    <a:pt x="639" y="22"/>
                    <a:pt x="320" y="22"/>
                    <a:pt x="0" y="43"/>
                  </a:cubicBezTo>
                  <a:cubicBezTo>
                    <a:pt x="170" y="235"/>
                    <a:pt x="320" y="427"/>
                    <a:pt x="469" y="618"/>
                  </a:cubicBezTo>
                  <a:cubicBezTo>
                    <a:pt x="873" y="1108"/>
                    <a:pt x="1299" y="1577"/>
                    <a:pt x="1704" y="2045"/>
                  </a:cubicBezTo>
                  <a:cubicBezTo>
                    <a:pt x="1938" y="2344"/>
                    <a:pt x="2428" y="2876"/>
                    <a:pt x="2087" y="3238"/>
                  </a:cubicBezTo>
                  <a:cubicBezTo>
                    <a:pt x="1768" y="3579"/>
                    <a:pt x="1299" y="3728"/>
                    <a:pt x="937" y="4026"/>
                  </a:cubicBezTo>
                  <a:cubicBezTo>
                    <a:pt x="575" y="4345"/>
                    <a:pt x="298" y="4835"/>
                    <a:pt x="298" y="5325"/>
                  </a:cubicBezTo>
                  <a:cubicBezTo>
                    <a:pt x="320" y="5922"/>
                    <a:pt x="831" y="6241"/>
                    <a:pt x="1257" y="6582"/>
                  </a:cubicBezTo>
                  <a:cubicBezTo>
                    <a:pt x="2023" y="7242"/>
                    <a:pt x="2726" y="7945"/>
                    <a:pt x="3386" y="8711"/>
                  </a:cubicBezTo>
                  <a:cubicBezTo>
                    <a:pt x="2343" y="9350"/>
                    <a:pt x="1363" y="10053"/>
                    <a:pt x="426" y="10820"/>
                  </a:cubicBezTo>
                  <a:cubicBezTo>
                    <a:pt x="170" y="11012"/>
                    <a:pt x="192" y="11438"/>
                    <a:pt x="426" y="11629"/>
                  </a:cubicBezTo>
                  <a:cubicBezTo>
                    <a:pt x="895" y="12077"/>
                    <a:pt x="1363" y="12502"/>
                    <a:pt x="1853" y="12928"/>
                  </a:cubicBezTo>
                  <a:cubicBezTo>
                    <a:pt x="2066" y="13120"/>
                    <a:pt x="2300" y="13333"/>
                    <a:pt x="2513" y="13525"/>
                  </a:cubicBezTo>
                  <a:cubicBezTo>
                    <a:pt x="2577" y="13589"/>
                    <a:pt x="2641" y="13653"/>
                    <a:pt x="2705" y="13716"/>
                  </a:cubicBezTo>
                  <a:cubicBezTo>
                    <a:pt x="2279" y="14078"/>
                    <a:pt x="1853" y="14419"/>
                    <a:pt x="1427" y="14760"/>
                  </a:cubicBezTo>
                  <a:cubicBezTo>
                    <a:pt x="2023" y="14781"/>
                    <a:pt x="2620" y="14824"/>
                    <a:pt x="3237" y="14845"/>
                  </a:cubicBezTo>
                  <a:lnTo>
                    <a:pt x="3386" y="14845"/>
                  </a:lnTo>
                  <a:cubicBezTo>
                    <a:pt x="3727" y="14547"/>
                    <a:pt x="4025" y="14228"/>
                    <a:pt x="4025" y="13759"/>
                  </a:cubicBezTo>
                  <a:cubicBezTo>
                    <a:pt x="4025" y="13120"/>
                    <a:pt x="3322" y="12673"/>
                    <a:pt x="2875" y="12268"/>
                  </a:cubicBezTo>
                  <a:cubicBezTo>
                    <a:pt x="2513" y="11927"/>
                    <a:pt x="2130" y="11608"/>
                    <a:pt x="1746" y="11267"/>
                  </a:cubicBezTo>
                  <a:cubicBezTo>
                    <a:pt x="2641" y="10564"/>
                    <a:pt x="3578" y="9947"/>
                    <a:pt x="4536" y="9372"/>
                  </a:cubicBezTo>
                  <a:cubicBezTo>
                    <a:pt x="4792" y="9223"/>
                    <a:pt x="4962" y="8818"/>
                    <a:pt x="4749" y="8584"/>
                  </a:cubicBezTo>
                  <a:cubicBezTo>
                    <a:pt x="3983" y="7604"/>
                    <a:pt x="3152" y="6710"/>
                    <a:pt x="2215" y="5900"/>
                  </a:cubicBezTo>
                  <a:cubicBezTo>
                    <a:pt x="2002" y="5709"/>
                    <a:pt x="1746" y="5432"/>
                    <a:pt x="1491" y="5304"/>
                  </a:cubicBezTo>
                  <a:lnTo>
                    <a:pt x="1448" y="5261"/>
                  </a:lnTo>
                  <a:cubicBezTo>
                    <a:pt x="1448" y="5261"/>
                    <a:pt x="1448" y="5261"/>
                    <a:pt x="1448" y="5240"/>
                  </a:cubicBezTo>
                  <a:cubicBezTo>
                    <a:pt x="1470" y="5197"/>
                    <a:pt x="1491" y="5112"/>
                    <a:pt x="1533" y="5070"/>
                  </a:cubicBezTo>
                  <a:cubicBezTo>
                    <a:pt x="1725" y="4708"/>
                    <a:pt x="2215" y="4537"/>
                    <a:pt x="2556" y="4282"/>
                  </a:cubicBezTo>
                  <a:cubicBezTo>
                    <a:pt x="2982" y="3962"/>
                    <a:pt x="3259" y="3494"/>
                    <a:pt x="3237" y="2961"/>
                  </a:cubicBezTo>
                  <a:cubicBezTo>
                    <a:pt x="3216" y="2386"/>
                    <a:pt x="2811" y="1875"/>
                    <a:pt x="2428" y="1470"/>
                  </a:cubicBezTo>
                  <a:cubicBezTo>
                    <a:pt x="1959" y="1002"/>
                    <a:pt x="1512" y="533"/>
                    <a:pt x="1044" y="65"/>
                  </a:cubicBezTo>
                  <a:cubicBezTo>
                    <a:pt x="1001" y="43"/>
                    <a:pt x="980" y="22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83;p67">
              <a:extLst>
                <a:ext uri="{FF2B5EF4-FFF2-40B4-BE49-F238E27FC236}">
                  <a16:creationId xmlns:a16="http://schemas.microsoft.com/office/drawing/2014/main" id="{96B1C679-11A1-44AF-ABF8-7ADFED774B45}"/>
                </a:ext>
              </a:extLst>
            </p:cNvPr>
            <p:cNvSpPr/>
            <p:nvPr/>
          </p:nvSpPr>
          <p:spPr>
            <a:xfrm>
              <a:off x="14163025" y="1664713"/>
              <a:ext cx="141650" cy="138875"/>
            </a:xfrm>
            <a:custGeom>
              <a:avLst/>
              <a:gdLst/>
              <a:ahLst/>
              <a:cxnLst/>
              <a:rect l="l" t="t" r="r" b="b"/>
              <a:pathLst>
                <a:path w="5666" h="5555" extrusionOk="0">
                  <a:moveTo>
                    <a:pt x="2707" y="1686"/>
                  </a:moveTo>
                  <a:cubicBezTo>
                    <a:pt x="3082" y="1686"/>
                    <a:pt x="3453" y="1760"/>
                    <a:pt x="3791" y="1966"/>
                  </a:cubicBezTo>
                  <a:cubicBezTo>
                    <a:pt x="4174" y="2201"/>
                    <a:pt x="4494" y="2605"/>
                    <a:pt x="4579" y="3052"/>
                  </a:cubicBezTo>
                  <a:cubicBezTo>
                    <a:pt x="4579" y="3308"/>
                    <a:pt x="4494" y="3564"/>
                    <a:pt x="4345" y="3819"/>
                  </a:cubicBezTo>
                  <a:cubicBezTo>
                    <a:pt x="4153" y="4139"/>
                    <a:pt x="3876" y="4373"/>
                    <a:pt x="3557" y="4501"/>
                  </a:cubicBezTo>
                  <a:cubicBezTo>
                    <a:pt x="3408" y="4543"/>
                    <a:pt x="3237" y="4543"/>
                    <a:pt x="3067" y="4543"/>
                  </a:cubicBezTo>
                  <a:cubicBezTo>
                    <a:pt x="2811" y="4522"/>
                    <a:pt x="2471" y="4394"/>
                    <a:pt x="2258" y="4181"/>
                  </a:cubicBezTo>
                  <a:cubicBezTo>
                    <a:pt x="2002" y="3947"/>
                    <a:pt x="1832" y="3649"/>
                    <a:pt x="1725" y="3329"/>
                  </a:cubicBezTo>
                  <a:cubicBezTo>
                    <a:pt x="1576" y="2818"/>
                    <a:pt x="1597" y="2243"/>
                    <a:pt x="1874" y="1775"/>
                  </a:cubicBezTo>
                  <a:cubicBezTo>
                    <a:pt x="2109" y="1732"/>
                    <a:pt x="2322" y="1689"/>
                    <a:pt x="2556" y="1689"/>
                  </a:cubicBezTo>
                  <a:cubicBezTo>
                    <a:pt x="2606" y="1687"/>
                    <a:pt x="2656" y="1686"/>
                    <a:pt x="2707" y="1686"/>
                  </a:cubicBezTo>
                  <a:close/>
                  <a:moveTo>
                    <a:pt x="2966" y="0"/>
                  </a:moveTo>
                  <a:cubicBezTo>
                    <a:pt x="2915" y="0"/>
                    <a:pt x="2863" y="2"/>
                    <a:pt x="2811" y="7"/>
                  </a:cubicBezTo>
                  <a:cubicBezTo>
                    <a:pt x="2598" y="28"/>
                    <a:pt x="2407" y="92"/>
                    <a:pt x="2215" y="156"/>
                  </a:cubicBezTo>
                  <a:cubicBezTo>
                    <a:pt x="2091" y="115"/>
                    <a:pt x="1959" y="91"/>
                    <a:pt x="1834" y="91"/>
                  </a:cubicBezTo>
                  <a:cubicBezTo>
                    <a:pt x="1766" y="91"/>
                    <a:pt x="1700" y="98"/>
                    <a:pt x="1640" y="113"/>
                  </a:cubicBezTo>
                  <a:cubicBezTo>
                    <a:pt x="1086" y="262"/>
                    <a:pt x="682" y="880"/>
                    <a:pt x="469" y="1391"/>
                  </a:cubicBezTo>
                  <a:cubicBezTo>
                    <a:pt x="0" y="2499"/>
                    <a:pt x="171" y="3840"/>
                    <a:pt x="1022" y="4692"/>
                  </a:cubicBezTo>
                  <a:cubicBezTo>
                    <a:pt x="1534" y="5225"/>
                    <a:pt x="2215" y="5523"/>
                    <a:pt x="2918" y="5544"/>
                  </a:cubicBezTo>
                  <a:cubicBezTo>
                    <a:pt x="2994" y="5551"/>
                    <a:pt x="3070" y="5555"/>
                    <a:pt x="3146" y="5555"/>
                  </a:cubicBezTo>
                  <a:cubicBezTo>
                    <a:pt x="3779" y="5555"/>
                    <a:pt x="4423" y="5319"/>
                    <a:pt x="4899" y="4863"/>
                  </a:cubicBezTo>
                  <a:cubicBezTo>
                    <a:pt x="5474" y="4330"/>
                    <a:pt x="5665" y="3606"/>
                    <a:pt x="5559" y="2903"/>
                  </a:cubicBezTo>
                  <a:cubicBezTo>
                    <a:pt x="5538" y="2690"/>
                    <a:pt x="5516" y="2477"/>
                    <a:pt x="5452" y="2243"/>
                  </a:cubicBezTo>
                  <a:cubicBezTo>
                    <a:pt x="5146" y="1161"/>
                    <a:pt x="4155" y="0"/>
                    <a:pt x="2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28ACD8-EA12-4145-BA8F-8E8F15A8C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2807">
            <a:off x="1036221" y="3167939"/>
            <a:ext cx="4011815" cy="3008861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7" name="Google Shape;1035;p45">
            <a:extLst>
              <a:ext uri="{FF2B5EF4-FFF2-40B4-BE49-F238E27FC236}">
                <a16:creationId xmlns:a16="http://schemas.microsoft.com/office/drawing/2014/main" id="{0D3A47AE-0C8C-4858-8B8D-FC283E386514}"/>
              </a:ext>
            </a:extLst>
          </p:cNvPr>
          <p:cNvSpPr/>
          <p:nvPr/>
        </p:nvSpPr>
        <p:spPr>
          <a:xfrm rot="650936">
            <a:off x="2434385" y="2860818"/>
            <a:ext cx="3522130" cy="834583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A22DF-6F64-47D5-B9B1-9444533A8EE8}"/>
              </a:ext>
            </a:extLst>
          </p:cNvPr>
          <p:cNvSpPr txBox="1"/>
          <p:nvPr/>
        </p:nvSpPr>
        <p:spPr>
          <a:xfrm rot="637433">
            <a:off x="2738930" y="2913108"/>
            <a:ext cx="2850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Региональный форум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«Клевер»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34" name="Google Shape;5111;p67">
            <a:extLst>
              <a:ext uri="{FF2B5EF4-FFF2-40B4-BE49-F238E27FC236}">
                <a16:creationId xmlns:a16="http://schemas.microsoft.com/office/drawing/2014/main" id="{02344997-49D2-44A1-B6DB-077B75EA6E7F}"/>
              </a:ext>
            </a:extLst>
          </p:cNvPr>
          <p:cNvGrpSpPr/>
          <p:nvPr/>
        </p:nvGrpSpPr>
        <p:grpSpPr>
          <a:xfrm rot="672921">
            <a:off x="2776210" y="2912626"/>
            <a:ext cx="2512278" cy="645801"/>
            <a:chOff x="13196625" y="2143663"/>
            <a:chExt cx="1464250" cy="392950"/>
          </a:xfrm>
        </p:grpSpPr>
        <p:sp>
          <p:nvSpPr>
            <p:cNvPr id="35" name="Google Shape;5112;p67">
              <a:extLst>
                <a:ext uri="{FF2B5EF4-FFF2-40B4-BE49-F238E27FC236}">
                  <a16:creationId xmlns:a16="http://schemas.microsoft.com/office/drawing/2014/main" id="{BBD2B2BE-082C-47E5-985D-E45E79F7CA2E}"/>
                </a:ext>
              </a:extLst>
            </p:cNvPr>
            <p:cNvSpPr/>
            <p:nvPr/>
          </p:nvSpPr>
          <p:spPr>
            <a:xfrm>
              <a:off x="13196625" y="2143663"/>
              <a:ext cx="1464250" cy="392950"/>
            </a:xfrm>
            <a:custGeom>
              <a:avLst/>
              <a:gdLst/>
              <a:ahLst/>
              <a:cxnLst/>
              <a:rect l="l" t="t" r="r" b="b"/>
              <a:pathLst>
                <a:path w="58570" h="15718" extrusionOk="0">
                  <a:moveTo>
                    <a:pt x="49225" y="0"/>
                  </a:moveTo>
                  <a:cubicBezTo>
                    <a:pt x="44660" y="0"/>
                    <a:pt x="40097" y="66"/>
                    <a:pt x="35525" y="123"/>
                  </a:cubicBezTo>
                  <a:cubicBezTo>
                    <a:pt x="28710" y="230"/>
                    <a:pt x="21895" y="315"/>
                    <a:pt x="15080" y="400"/>
                  </a:cubicBezTo>
                  <a:cubicBezTo>
                    <a:pt x="11246" y="443"/>
                    <a:pt x="7391" y="485"/>
                    <a:pt x="3536" y="549"/>
                  </a:cubicBezTo>
                  <a:cubicBezTo>
                    <a:pt x="3345" y="549"/>
                    <a:pt x="3196" y="677"/>
                    <a:pt x="3132" y="847"/>
                  </a:cubicBezTo>
                  <a:cubicBezTo>
                    <a:pt x="2578" y="2359"/>
                    <a:pt x="1790" y="3765"/>
                    <a:pt x="810" y="5064"/>
                  </a:cubicBezTo>
                  <a:cubicBezTo>
                    <a:pt x="683" y="5235"/>
                    <a:pt x="768" y="5533"/>
                    <a:pt x="959" y="5618"/>
                  </a:cubicBezTo>
                  <a:cubicBezTo>
                    <a:pt x="1492" y="5852"/>
                    <a:pt x="1620" y="6427"/>
                    <a:pt x="1471" y="6938"/>
                  </a:cubicBezTo>
                  <a:cubicBezTo>
                    <a:pt x="1279" y="7577"/>
                    <a:pt x="704" y="8046"/>
                    <a:pt x="214" y="8493"/>
                  </a:cubicBezTo>
                  <a:cubicBezTo>
                    <a:pt x="1" y="8664"/>
                    <a:pt x="65" y="9004"/>
                    <a:pt x="299" y="9132"/>
                  </a:cubicBezTo>
                  <a:cubicBezTo>
                    <a:pt x="1258" y="9664"/>
                    <a:pt x="2109" y="10346"/>
                    <a:pt x="2855" y="11134"/>
                  </a:cubicBezTo>
                  <a:cubicBezTo>
                    <a:pt x="2152" y="12092"/>
                    <a:pt x="917" y="13903"/>
                    <a:pt x="2301" y="14627"/>
                  </a:cubicBezTo>
                  <a:cubicBezTo>
                    <a:pt x="2741" y="14854"/>
                    <a:pt x="3286" y="14892"/>
                    <a:pt x="3814" y="14892"/>
                  </a:cubicBezTo>
                  <a:cubicBezTo>
                    <a:pt x="4078" y="14892"/>
                    <a:pt x="4339" y="14882"/>
                    <a:pt x="4580" y="14882"/>
                  </a:cubicBezTo>
                  <a:cubicBezTo>
                    <a:pt x="5538" y="14925"/>
                    <a:pt x="6518" y="14946"/>
                    <a:pt x="7476" y="14968"/>
                  </a:cubicBezTo>
                  <a:cubicBezTo>
                    <a:pt x="11417" y="15074"/>
                    <a:pt x="15357" y="15181"/>
                    <a:pt x="19297" y="15330"/>
                  </a:cubicBezTo>
                  <a:cubicBezTo>
                    <a:pt x="23215" y="15479"/>
                    <a:pt x="27134" y="15543"/>
                    <a:pt x="31074" y="15607"/>
                  </a:cubicBezTo>
                  <a:cubicBezTo>
                    <a:pt x="33867" y="15668"/>
                    <a:pt x="36670" y="15718"/>
                    <a:pt x="39469" y="15718"/>
                  </a:cubicBezTo>
                  <a:cubicBezTo>
                    <a:pt x="40576" y="15718"/>
                    <a:pt x="41683" y="15710"/>
                    <a:pt x="42788" y="15692"/>
                  </a:cubicBezTo>
                  <a:cubicBezTo>
                    <a:pt x="47175" y="15649"/>
                    <a:pt x="51541" y="15436"/>
                    <a:pt x="55907" y="15031"/>
                  </a:cubicBezTo>
                  <a:cubicBezTo>
                    <a:pt x="56291" y="15010"/>
                    <a:pt x="56653" y="14606"/>
                    <a:pt x="56376" y="14243"/>
                  </a:cubicBezTo>
                  <a:cubicBezTo>
                    <a:pt x="56056" y="13796"/>
                    <a:pt x="55545" y="13179"/>
                    <a:pt x="55907" y="12625"/>
                  </a:cubicBezTo>
                  <a:cubicBezTo>
                    <a:pt x="56120" y="12263"/>
                    <a:pt x="56525" y="12050"/>
                    <a:pt x="56866" y="11837"/>
                  </a:cubicBezTo>
                  <a:cubicBezTo>
                    <a:pt x="57675" y="11326"/>
                    <a:pt x="58569" y="10687"/>
                    <a:pt x="58399" y="9643"/>
                  </a:cubicBezTo>
                  <a:cubicBezTo>
                    <a:pt x="58186" y="8408"/>
                    <a:pt x="56823" y="8088"/>
                    <a:pt x="55865" y="7535"/>
                  </a:cubicBezTo>
                  <a:cubicBezTo>
                    <a:pt x="55417" y="7300"/>
                    <a:pt x="54778" y="6832"/>
                    <a:pt x="55141" y="6278"/>
                  </a:cubicBezTo>
                  <a:cubicBezTo>
                    <a:pt x="55311" y="6044"/>
                    <a:pt x="55588" y="5852"/>
                    <a:pt x="55801" y="5661"/>
                  </a:cubicBezTo>
                  <a:cubicBezTo>
                    <a:pt x="56078" y="5405"/>
                    <a:pt x="56333" y="5128"/>
                    <a:pt x="56546" y="4830"/>
                  </a:cubicBezTo>
                  <a:cubicBezTo>
                    <a:pt x="57526" y="3616"/>
                    <a:pt x="58080" y="2146"/>
                    <a:pt x="58186" y="613"/>
                  </a:cubicBezTo>
                  <a:cubicBezTo>
                    <a:pt x="58207" y="357"/>
                    <a:pt x="57952" y="123"/>
                    <a:pt x="57696" y="123"/>
                  </a:cubicBezTo>
                  <a:cubicBezTo>
                    <a:pt x="57228" y="144"/>
                    <a:pt x="56738" y="166"/>
                    <a:pt x="56269" y="187"/>
                  </a:cubicBezTo>
                  <a:cubicBezTo>
                    <a:pt x="56248" y="123"/>
                    <a:pt x="56184" y="59"/>
                    <a:pt x="56078" y="59"/>
                  </a:cubicBezTo>
                  <a:cubicBezTo>
                    <a:pt x="53792" y="17"/>
                    <a:pt x="51508" y="0"/>
                    <a:pt x="49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13;p67">
              <a:extLst>
                <a:ext uri="{FF2B5EF4-FFF2-40B4-BE49-F238E27FC236}">
                  <a16:creationId xmlns:a16="http://schemas.microsoft.com/office/drawing/2014/main" id="{B22A1DD3-74BB-4302-AD58-E93FBC49A2C9}"/>
                </a:ext>
              </a:extLst>
            </p:cNvPr>
            <p:cNvSpPr/>
            <p:nvPr/>
          </p:nvSpPr>
          <p:spPr>
            <a:xfrm>
              <a:off x="13352100" y="2225138"/>
              <a:ext cx="1125" cy="1475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41" y="1"/>
                  </a:moveTo>
                  <a:cubicBezTo>
                    <a:pt x="39" y="1"/>
                    <a:pt x="27" y="16"/>
                    <a:pt x="1" y="59"/>
                  </a:cubicBezTo>
                  <a:cubicBezTo>
                    <a:pt x="26" y="33"/>
                    <a:pt x="44" y="1"/>
                    <a:pt x="41" y="1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14;p67">
              <a:extLst>
                <a:ext uri="{FF2B5EF4-FFF2-40B4-BE49-F238E27FC236}">
                  <a16:creationId xmlns:a16="http://schemas.microsoft.com/office/drawing/2014/main" id="{08D6EC2A-2C4B-4FEC-BD11-8A05CE8A0870}"/>
                </a:ext>
              </a:extLst>
            </p:cNvPr>
            <p:cNvSpPr/>
            <p:nvPr/>
          </p:nvSpPr>
          <p:spPr>
            <a:xfrm>
              <a:off x="13318025" y="2208888"/>
              <a:ext cx="67650" cy="63575"/>
            </a:xfrm>
            <a:custGeom>
              <a:avLst/>
              <a:gdLst/>
              <a:ahLst/>
              <a:cxnLst/>
              <a:rect l="l" t="t" r="r" b="b"/>
              <a:pathLst>
                <a:path w="2706" h="2543" extrusionOk="0">
                  <a:moveTo>
                    <a:pt x="2119" y="1"/>
                  </a:moveTo>
                  <a:cubicBezTo>
                    <a:pt x="1985" y="1"/>
                    <a:pt x="1836" y="48"/>
                    <a:pt x="1747" y="155"/>
                  </a:cubicBezTo>
                  <a:cubicBezTo>
                    <a:pt x="1705" y="219"/>
                    <a:pt x="1662" y="283"/>
                    <a:pt x="1598" y="368"/>
                  </a:cubicBezTo>
                  <a:cubicBezTo>
                    <a:pt x="1556" y="432"/>
                    <a:pt x="1513" y="496"/>
                    <a:pt x="1470" y="560"/>
                  </a:cubicBezTo>
                  <a:cubicBezTo>
                    <a:pt x="1449" y="602"/>
                    <a:pt x="1428" y="645"/>
                    <a:pt x="1406" y="666"/>
                  </a:cubicBezTo>
                  <a:cubicBezTo>
                    <a:pt x="1406" y="688"/>
                    <a:pt x="1385" y="709"/>
                    <a:pt x="1364" y="730"/>
                  </a:cubicBezTo>
                  <a:cubicBezTo>
                    <a:pt x="1364" y="709"/>
                    <a:pt x="1364" y="709"/>
                    <a:pt x="1364" y="709"/>
                  </a:cubicBezTo>
                  <a:cubicBezTo>
                    <a:pt x="1257" y="858"/>
                    <a:pt x="1151" y="986"/>
                    <a:pt x="1023" y="1113"/>
                  </a:cubicBezTo>
                  <a:cubicBezTo>
                    <a:pt x="874" y="1241"/>
                    <a:pt x="725" y="1369"/>
                    <a:pt x="576" y="1518"/>
                  </a:cubicBezTo>
                  <a:cubicBezTo>
                    <a:pt x="533" y="1539"/>
                    <a:pt x="491" y="1582"/>
                    <a:pt x="469" y="1603"/>
                  </a:cubicBezTo>
                  <a:cubicBezTo>
                    <a:pt x="453" y="1620"/>
                    <a:pt x="437" y="1623"/>
                    <a:pt x="420" y="1634"/>
                  </a:cubicBezTo>
                  <a:lnTo>
                    <a:pt x="420" y="1634"/>
                  </a:lnTo>
                  <a:cubicBezTo>
                    <a:pt x="449" y="1611"/>
                    <a:pt x="458" y="1603"/>
                    <a:pt x="458" y="1603"/>
                  </a:cubicBezTo>
                  <a:lnTo>
                    <a:pt x="458" y="1603"/>
                  </a:lnTo>
                  <a:cubicBezTo>
                    <a:pt x="457" y="1603"/>
                    <a:pt x="419" y="1633"/>
                    <a:pt x="406" y="1646"/>
                  </a:cubicBezTo>
                  <a:cubicBezTo>
                    <a:pt x="299" y="1731"/>
                    <a:pt x="235" y="1816"/>
                    <a:pt x="150" y="1901"/>
                  </a:cubicBezTo>
                  <a:cubicBezTo>
                    <a:pt x="43" y="2029"/>
                    <a:pt x="1" y="2178"/>
                    <a:pt x="65" y="2306"/>
                  </a:cubicBezTo>
                  <a:cubicBezTo>
                    <a:pt x="124" y="2424"/>
                    <a:pt x="238" y="2543"/>
                    <a:pt x="373" y="2543"/>
                  </a:cubicBezTo>
                  <a:cubicBezTo>
                    <a:pt x="384" y="2543"/>
                    <a:pt x="394" y="2542"/>
                    <a:pt x="406" y="2540"/>
                  </a:cubicBezTo>
                  <a:cubicBezTo>
                    <a:pt x="512" y="2540"/>
                    <a:pt x="618" y="2519"/>
                    <a:pt x="725" y="2498"/>
                  </a:cubicBezTo>
                  <a:cubicBezTo>
                    <a:pt x="831" y="2477"/>
                    <a:pt x="938" y="2413"/>
                    <a:pt x="1044" y="2349"/>
                  </a:cubicBezTo>
                  <a:cubicBezTo>
                    <a:pt x="1236" y="2242"/>
                    <a:pt x="1406" y="2136"/>
                    <a:pt x="1577" y="1987"/>
                  </a:cubicBezTo>
                  <a:cubicBezTo>
                    <a:pt x="1875" y="1731"/>
                    <a:pt x="2131" y="1454"/>
                    <a:pt x="2365" y="1135"/>
                  </a:cubicBezTo>
                  <a:cubicBezTo>
                    <a:pt x="2514" y="900"/>
                    <a:pt x="2706" y="645"/>
                    <a:pt x="2620" y="368"/>
                  </a:cubicBezTo>
                  <a:cubicBezTo>
                    <a:pt x="2557" y="155"/>
                    <a:pt x="2407" y="27"/>
                    <a:pt x="2195" y="6"/>
                  </a:cubicBezTo>
                  <a:cubicBezTo>
                    <a:pt x="2170" y="3"/>
                    <a:pt x="2145" y="1"/>
                    <a:pt x="2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15;p67">
              <a:extLst>
                <a:ext uri="{FF2B5EF4-FFF2-40B4-BE49-F238E27FC236}">
                  <a16:creationId xmlns:a16="http://schemas.microsoft.com/office/drawing/2014/main" id="{2B3BF0BB-B995-4708-A8E6-0A08C4313A0C}"/>
                </a:ext>
              </a:extLst>
            </p:cNvPr>
            <p:cNvSpPr/>
            <p:nvPr/>
          </p:nvSpPr>
          <p:spPr>
            <a:xfrm>
              <a:off x="13578925" y="2408688"/>
              <a:ext cx="63400" cy="78550"/>
            </a:xfrm>
            <a:custGeom>
              <a:avLst/>
              <a:gdLst/>
              <a:ahLst/>
              <a:cxnLst/>
              <a:rect l="l" t="t" r="r" b="b"/>
              <a:pathLst>
                <a:path w="2536" h="3142" extrusionOk="0">
                  <a:moveTo>
                    <a:pt x="341" y="1"/>
                  </a:moveTo>
                  <a:cubicBezTo>
                    <a:pt x="214" y="1"/>
                    <a:pt x="86" y="64"/>
                    <a:pt x="65" y="192"/>
                  </a:cubicBezTo>
                  <a:cubicBezTo>
                    <a:pt x="1" y="341"/>
                    <a:pt x="1" y="512"/>
                    <a:pt x="43" y="661"/>
                  </a:cubicBezTo>
                  <a:cubicBezTo>
                    <a:pt x="43" y="682"/>
                    <a:pt x="65" y="682"/>
                    <a:pt x="65" y="703"/>
                  </a:cubicBezTo>
                  <a:cubicBezTo>
                    <a:pt x="65" y="746"/>
                    <a:pt x="65" y="789"/>
                    <a:pt x="86" y="852"/>
                  </a:cubicBezTo>
                  <a:cubicBezTo>
                    <a:pt x="86" y="895"/>
                    <a:pt x="128" y="959"/>
                    <a:pt x="150" y="1023"/>
                  </a:cubicBezTo>
                  <a:cubicBezTo>
                    <a:pt x="235" y="1278"/>
                    <a:pt x="320" y="1555"/>
                    <a:pt x="448" y="1811"/>
                  </a:cubicBezTo>
                  <a:cubicBezTo>
                    <a:pt x="554" y="2024"/>
                    <a:pt x="661" y="2258"/>
                    <a:pt x="789" y="2450"/>
                  </a:cubicBezTo>
                  <a:cubicBezTo>
                    <a:pt x="874" y="2599"/>
                    <a:pt x="959" y="2748"/>
                    <a:pt x="1087" y="2854"/>
                  </a:cubicBezTo>
                  <a:cubicBezTo>
                    <a:pt x="1193" y="2982"/>
                    <a:pt x="1321" y="3046"/>
                    <a:pt x="1470" y="3110"/>
                  </a:cubicBezTo>
                  <a:cubicBezTo>
                    <a:pt x="1545" y="3131"/>
                    <a:pt x="1635" y="3142"/>
                    <a:pt x="1723" y="3142"/>
                  </a:cubicBezTo>
                  <a:cubicBezTo>
                    <a:pt x="1811" y="3142"/>
                    <a:pt x="1896" y="3131"/>
                    <a:pt x="1960" y="3110"/>
                  </a:cubicBezTo>
                  <a:cubicBezTo>
                    <a:pt x="2088" y="3067"/>
                    <a:pt x="2194" y="3004"/>
                    <a:pt x="2301" y="2918"/>
                  </a:cubicBezTo>
                  <a:cubicBezTo>
                    <a:pt x="2365" y="2833"/>
                    <a:pt x="2407" y="2769"/>
                    <a:pt x="2450" y="2663"/>
                  </a:cubicBezTo>
                  <a:cubicBezTo>
                    <a:pt x="2535" y="2450"/>
                    <a:pt x="2535" y="2216"/>
                    <a:pt x="2407" y="2003"/>
                  </a:cubicBezTo>
                  <a:cubicBezTo>
                    <a:pt x="2393" y="1982"/>
                    <a:pt x="2379" y="1958"/>
                    <a:pt x="2365" y="1935"/>
                  </a:cubicBezTo>
                  <a:lnTo>
                    <a:pt x="2365" y="1935"/>
                  </a:lnTo>
                  <a:lnTo>
                    <a:pt x="2386" y="1960"/>
                  </a:lnTo>
                  <a:cubicBezTo>
                    <a:pt x="2372" y="1939"/>
                    <a:pt x="2358" y="1920"/>
                    <a:pt x="2343" y="1902"/>
                  </a:cubicBezTo>
                  <a:lnTo>
                    <a:pt x="2343" y="1902"/>
                  </a:lnTo>
                  <a:cubicBezTo>
                    <a:pt x="2319" y="1866"/>
                    <a:pt x="2291" y="1833"/>
                    <a:pt x="2258" y="1811"/>
                  </a:cubicBezTo>
                  <a:lnTo>
                    <a:pt x="2258" y="1811"/>
                  </a:lnTo>
                  <a:lnTo>
                    <a:pt x="2258" y="1811"/>
                  </a:lnTo>
                  <a:lnTo>
                    <a:pt x="2258" y="1811"/>
                  </a:lnTo>
                  <a:cubicBezTo>
                    <a:pt x="2252" y="1804"/>
                    <a:pt x="2244" y="1797"/>
                    <a:pt x="2237" y="1790"/>
                  </a:cubicBezTo>
                  <a:cubicBezTo>
                    <a:pt x="2216" y="1726"/>
                    <a:pt x="2173" y="1662"/>
                    <a:pt x="2130" y="1619"/>
                  </a:cubicBezTo>
                  <a:cubicBezTo>
                    <a:pt x="2045" y="1491"/>
                    <a:pt x="1960" y="1364"/>
                    <a:pt x="1854" y="1257"/>
                  </a:cubicBezTo>
                  <a:cubicBezTo>
                    <a:pt x="1742" y="1113"/>
                    <a:pt x="1630" y="970"/>
                    <a:pt x="1500" y="844"/>
                  </a:cubicBezTo>
                  <a:lnTo>
                    <a:pt x="1500" y="844"/>
                  </a:lnTo>
                  <a:cubicBezTo>
                    <a:pt x="1504" y="847"/>
                    <a:pt x="1509" y="850"/>
                    <a:pt x="1513" y="852"/>
                  </a:cubicBezTo>
                  <a:cubicBezTo>
                    <a:pt x="1342" y="682"/>
                    <a:pt x="1193" y="533"/>
                    <a:pt x="1023" y="384"/>
                  </a:cubicBezTo>
                  <a:cubicBezTo>
                    <a:pt x="959" y="320"/>
                    <a:pt x="895" y="235"/>
                    <a:pt x="789" y="192"/>
                  </a:cubicBezTo>
                  <a:cubicBezTo>
                    <a:pt x="810" y="192"/>
                    <a:pt x="789" y="192"/>
                    <a:pt x="767" y="171"/>
                  </a:cubicBezTo>
                  <a:cubicBezTo>
                    <a:pt x="746" y="150"/>
                    <a:pt x="725" y="150"/>
                    <a:pt x="704" y="128"/>
                  </a:cubicBezTo>
                  <a:cubicBezTo>
                    <a:pt x="597" y="43"/>
                    <a:pt x="469" y="1"/>
                    <a:pt x="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16;p67">
              <a:extLst>
                <a:ext uri="{FF2B5EF4-FFF2-40B4-BE49-F238E27FC236}">
                  <a16:creationId xmlns:a16="http://schemas.microsoft.com/office/drawing/2014/main" id="{7AC69A31-7371-4755-867A-7764F61F4AE4}"/>
                </a:ext>
              </a:extLst>
            </p:cNvPr>
            <p:cNvSpPr/>
            <p:nvPr/>
          </p:nvSpPr>
          <p:spPr>
            <a:xfrm>
              <a:off x="13851550" y="2252163"/>
              <a:ext cx="89475" cy="63625"/>
            </a:xfrm>
            <a:custGeom>
              <a:avLst/>
              <a:gdLst/>
              <a:ahLst/>
              <a:cxnLst/>
              <a:rect l="l" t="t" r="r" b="b"/>
              <a:pathLst>
                <a:path w="3579" h="2545" extrusionOk="0">
                  <a:moveTo>
                    <a:pt x="2684" y="0"/>
                  </a:moveTo>
                  <a:cubicBezTo>
                    <a:pt x="2364" y="0"/>
                    <a:pt x="2045" y="149"/>
                    <a:pt x="1768" y="320"/>
                  </a:cubicBezTo>
                  <a:cubicBezTo>
                    <a:pt x="1597" y="426"/>
                    <a:pt x="1427" y="511"/>
                    <a:pt x="1257" y="639"/>
                  </a:cubicBezTo>
                  <a:cubicBezTo>
                    <a:pt x="1129" y="724"/>
                    <a:pt x="1001" y="809"/>
                    <a:pt x="873" y="916"/>
                  </a:cubicBezTo>
                  <a:cubicBezTo>
                    <a:pt x="831" y="937"/>
                    <a:pt x="788" y="980"/>
                    <a:pt x="767" y="1001"/>
                  </a:cubicBezTo>
                  <a:lnTo>
                    <a:pt x="745" y="1001"/>
                  </a:lnTo>
                  <a:cubicBezTo>
                    <a:pt x="745" y="1022"/>
                    <a:pt x="724" y="1022"/>
                    <a:pt x="703" y="1044"/>
                  </a:cubicBezTo>
                  <a:cubicBezTo>
                    <a:pt x="532" y="1150"/>
                    <a:pt x="405" y="1299"/>
                    <a:pt x="320" y="1470"/>
                  </a:cubicBezTo>
                  <a:cubicBezTo>
                    <a:pt x="320" y="1491"/>
                    <a:pt x="320" y="1491"/>
                    <a:pt x="298" y="1512"/>
                  </a:cubicBezTo>
                  <a:cubicBezTo>
                    <a:pt x="298" y="1534"/>
                    <a:pt x="298" y="1555"/>
                    <a:pt x="277" y="1576"/>
                  </a:cubicBezTo>
                  <a:cubicBezTo>
                    <a:pt x="213" y="1640"/>
                    <a:pt x="149" y="1704"/>
                    <a:pt x="107" y="1789"/>
                  </a:cubicBezTo>
                  <a:cubicBezTo>
                    <a:pt x="64" y="1874"/>
                    <a:pt x="0" y="2109"/>
                    <a:pt x="64" y="2194"/>
                  </a:cubicBezTo>
                  <a:cubicBezTo>
                    <a:pt x="149" y="2279"/>
                    <a:pt x="213" y="2385"/>
                    <a:pt x="362" y="2428"/>
                  </a:cubicBezTo>
                  <a:cubicBezTo>
                    <a:pt x="426" y="2449"/>
                    <a:pt x="511" y="2449"/>
                    <a:pt x="596" y="2449"/>
                  </a:cubicBezTo>
                  <a:lnTo>
                    <a:pt x="660" y="2449"/>
                  </a:lnTo>
                  <a:cubicBezTo>
                    <a:pt x="692" y="2460"/>
                    <a:pt x="708" y="2465"/>
                    <a:pt x="706" y="2465"/>
                  </a:cubicBezTo>
                  <a:cubicBezTo>
                    <a:pt x="703" y="2465"/>
                    <a:pt x="682" y="2460"/>
                    <a:pt x="639" y="2449"/>
                  </a:cubicBezTo>
                  <a:lnTo>
                    <a:pt x="639" y="2449"/>
                  </a:lnTo>
                  <a:cubicBezTo>
                    <a:pt x="639" y="2449"/>
                    <a:pt x="767" y="2513"/>
                    <a:pt x="788" y="2513"/>
                  </a:cubicBezTo>
                  <a:cubicBezTo>
                    <a:pt x="865" y="2535"/>
                    <a:pt x="949" y="2545"/>
                    <a:pt x="1035" y="2545"/>
                  </a:cubicBezTo>
                  <a:cubicBezTo>
                    <a:pt x="1280" y="2545"/>
                    <a:pt x="1547" y="2470"/>
                    <a:pt x="1768" y="2407"/>
                  </a:cubicBezTo>
                  <a:cubicBezTo>
                    <a:pt x="2045" y="2300"/>
                    <a:pt x="2321" y="2194"/>
                    <a:pt x="2577" y="2045"/>
                  </a:cubicBezTo>
                  <a:cubicBezTo>
                    <a:pt x="2684" y="1981"/>
                    <a:pt x="2790" y="1917"/>
                    <a:pt x="2875" y="1853"/>
                  </a:cubicBezTo>
                  <a:cubicBezTo>
                    <a:pt x="3088" y="1704"/>
                    <a:pt x="3301" y="1555"/>
                    <a:pt x="3429" y="1321"/>
                  </a:cubicBezTo>
                  <a:cubicBezTo>
                    <a:pt x="3557" y="1022"/>
                    <a:pt x="3578" y="724"/>
                    <a:pt x="3429" y="426"/>
                  </a:cubicBezTo>
                  <a:cubicBezTo>
                    <a:pt x="3280" y="170"/>
                    <a:pt x="2982" y="0"/>
                    <a:pt x="2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17;p67">
              <a:extLst>
                <a:ext uri="{FF2B5EF4-FFF2-40B4-BE49-F238E27FC236}">
                  <a16:creationId xmlns:a16="http://schemas.microsoft.com/office/drawing/2014/main" id="{94097B9D-6AF5-4165-8CD1-38AC8E6417DB}"/>
                </a:ext>
              </a:extLst>
            </p:cNvPr>
            <p:cNvSpPr/>
            <p:nvPr/>
          </p:nvSpPr>
          <p:spPr>
            <a:xfrm>
              <a:off x="13868050" y="2277188"/>
              <a:ext cx="2675" cy="1550"/>
            </a:xfrm>
            <a:custGeom>
              <a:avLst/>
              <a:gdLst/>
              <a:ahLst/>
              <a:cxnLst/>
              <a:rect l="l" t="t" r="r" b="b"/>
              <a:pathLst>
                <a:path w="107" h="62" extrusionOk="0">
                  <a:moveTo>
                    <a:pt x="85" y="0"/>
                  </a:moveTo>
                  <a:cubicBezTo>
                    <a:pt x="85" y="7"/>
                    <a:pt x="83" y="12"/>
                    <a:pt x="79" y="16"/>
                  </a:cubicBezTo>
                  <a:lnTo>
                    <a:pt x="79" y="16"/>
                  </a:lnTo>
                  <a:cubicBezTo>
                    <a:pt x="87" y="11"/>
                    <a:pt x="97" y="6"/>
                    <a:pt x="107" y="0"/>
                  </a:cubicBezTo>
                  <a:close/>
                  <a:moveTo>
                    <a:pt x="79" y="16"/>
                  </a:moveTo>
                  <a:lnTo>
                    <a:pt x="79" y="16"/>
                  </a:lnTo>
                  <a:cubicBezTo>
                    <a:pt x="19" y="51"/>
                    <a:pt x="1" y="62"/>
                    <a:pt x="3" y="62"/>
                  </a:cubicBezTo>
                  <a:cubicBezTo>
                    <a:pt x="5" y="62"/>
                    <a:pt x="24" y="52"/>
                    <a:pt x="43" y="43"/>
                  </a:cubicBezTo>
                  <a:cubicBezTo>
                    <a:pt x="57" y="29"/>
                    <a:pt x="71" y="24"/>
                    <a:pt x="79" y="16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18;p67">
              <a:extLst>
                <a:ext uri="{FF2B5EF4-FFF2-40B4-BE49-F238E27FC236}">
                  <a16:creationId xmlns:a16="http://schemas.microsoft.com/office/drawing/2014/main" id="{F7D3EB9F-9892-462F-AC39-105292D4CE3C}"/>
                </a:ext>
              </a:extLst>
            </p:cNvPr>
            <p:cNvSpPr/>
            <p:nvPr/>
          </p:nvSpPr>
          <p:spPr>
            <a:xfrm>
              <a:off x="14203475" y="2298138"/>
              <a:ext cx="66050" cy="69050"/>
            </a:xfrm>
            <a:custGeom>
              <a:avLst/>
              <a:gdLst/>
              <a:ahLst/>
              <a:cxnLst/>
              <a:rect l="l" t="t" r="r" b="b"/>
              <a:pathLst>
                <a:path w="2642" h="2762" extrusionOk="0">
                  <a:moveTo>
                    <a:pt x="1918" y="1164"/>
                  </a:moveTo>
                  <a:lnTo>
                    <a:pt x="2043" y="1254"/>
                  </a:lnTo>
                  <a:lnTo>
                    <a:pt x="2043" y="1254"/>
                  </a:lnTo>
                  <a:cubicBezTo>
                    <a:pt x="2001" y="1220"/>
                    <a:pt x="1959" y="1192"/>
                    <a:pt x="1918" y="1164"/>
                  </a:cubicBezTo>
                  <a:close/>
                  <a:moveTo>
                    <a:pt x="135" y="0"/>
                  </a:moveTo>
                  <a:cubicBezTo>
                    <a:pt x="66" y="0"/>
                    <a:pt x="1" y="54"/>
                    <a:pt x="1" y="120"/>
                  </a:cubicBezTo>
                  <a:cubicBezTo>
                    <a:pt x="1" y="227"/>
                    <a:pt x="22" y="355"/>
                    <a:pt x="22" y="419"/>
                  </a:cubicBezTo>
                  <a:cubicBezTo>
                    <a:pt x="22" y="504"/>
                    <a:pt x="43" y="568"/>
                    <a:pt x="65" y="632"/>
                  </a:cubicBezTo>
                  <a:cubicBezTo>
                    <a:pt x="60" y="613"/>
                    <a:pt x="58" y="605"/>
                    <a:pt x="59" y="605"/>
                  </a:cubicBezTo>
                  <a:lnTo>
                    <a:pt x="59" y="605"/>
                  </a:lnTo>
                  <a:cubicBezTo>
                    <a:pt x="60" y="605"/>
                    <a:pt x="86" y="696"/>
                    <a:pt x="86" y="696"/>
                  </a:cubicBezTo>
                  <a:cubicBezTo>
                    <a:pt x="86" y="759"/>
                    <a:pt x="129" y="823"/>
                    <a:pt x="150" y="866"/>
                  </a:cubicBezTo>
                  <a:cubicBezTo>
                    <a:pt x="171" y="908"/>
                    <a:pt x="192" y="951"/>
                    <a:pt x="214" y="1015"/>
                  </a:cubicBezTo>
                  <a:cubicBezTo>
                    <a:pt x="235" y="1058"/>
                    <a:pt x="256" y="1121"/>
                    <a:pt x="278" y="1185"/>
                  </a:cubicBezTo>
                  <a:cubicBezTo>
                    <a:pt x="299" y="1228"/>
                    <a:pt x="320" y="1271"/>
                    <a:pt x="342" y="1334"/>
                  </a:cubicBezTo>
                  <a:cubicBezTo>
                    <a:pt x="363" y="1356"/>
                    <a:pt x="384" y="1398"/>
                    <a:pt x="384" y="1398"/>
                  </a:cubicBezTo>
                  <a:cubicBezTo>
                    <a:pt x="384" y="1420"/>
                    <a:pt x="405" y="1420"/>
                    <a:pt x="405" y="1441"/>
                  </a:cubicBezTo>
                  <a:cubicBezTo>
                    <a:pt x="491" y="1654"/>
                    <a:pt x="640" y="1867"/>
                    <a:pt x="789" y="2059"/>
                  </a:cubicBezTo>
                  <a:cubicBezTo>
                    <a:pt x="895" y="2208"/>
                    <a:pt x="1002" y="2314"/>
                    <a:pt x="1130" y="2421"/>
                  </a:cubicBezTo>
                  <a:cubicBezTo>
                    <a:pt x="1215" y="2485"/>
                    <a:pt x="1279" y="2570"/>
                    <a:pt x="1364" y="2634"/>
                  </a:cubicBezTo>
                  <a:cubicBezTo>
                    <a:pt x="1470" y="2697"/>
                    <a:pt x="1598" y="2719"/>
                    <a:pt x="1705" y="2740"/>
                  </a:cubicBezTo>
                  <a:cubicBezTo>
                    <a:pt x="1747" y="2740"/>
                    <a:pt x="1790" y="2761"/>
                    <a:pt x="1875" y="2761"/>
                  </a:cubicBezTo>
                  <a:lnTo>
                    <a:pt x="1960" y="2761"/>
                  </a:lnTo>
                  <a:cubicBezTo>
                    <a:pt x="2152" y="2761"/>
                    <a:pt x="2344" y="2676"/>
                    <a:pt x="2471" y="2527"/>
                  </a:cubicBezTo>
                  <a:cubicBezTo>
                    <a:pt x="2599" y="2357"/>
                    <a:pt x="2642" y="2059"/>
                    <a:pt x="2535" y="1867"/>
                  </a:cubicBezTo>
                  <a:cubicBezTo>
                    <a:pt x="2514" y="1824"/>
                    <a:pt x="2493" y="1760"/>
                    <a:pt x="2471" y="1718"/>
                  </a:cubicBezTo>
                  <a:lnTo>
                    <a:pt x="2450" y="1718"/>
                  </a:lnTo>
                  <a:cubicBezTo>
                    <a:pt x="2429" y="1633"/>
                    <a:pt x="2386" y="1547"/>
                    <a:pt x="2301" y="1462"/>
                  </a:cubicBezTo>
                  <a:cubicBezTo>
                    <a:pt x="2258" y="1398"/>
                    <a:pt x="2173" y="1356"/>
                    <a:pt x="2109" y="1313"/>
                  </a:cubicBezTo>
                  <a:cubicBezTo>
                    <a:pt x="2089" y="1293"/>
                    <a:pt x="2070" y="1276"/>
                    <a:pt x="2050" y="1259"/>
                  </a:cubicBezTo>
                  <a:lnTo>
                    <a:pt x="2050" y="1259"/>
                  </a:lnTo>
                  <a:cubicBezTo>
                    <a:pt x="2055" y="1263"/>
                    <a:pt x="2061" y="1267"/>
                    <a:pt x="2067" y="1271"/>
                  </a:cubicBezTo>
                  <a:lnTo>
                    <a:pt x="2043" y="1254"/>
                  </a:lnTo>
                  <a:lnTo>
                    <a:pt x="2043" y="1254"/>
                  </a:lnTo>
                  <a:cubicBezTo>
                    <a:pt x="2045" y="1256"/>
                    <a:pt x="2048" y="1257"/>
                    <a:pt x="2050" y="1259"/>
                  </a:cubicBezTo>
                  <a:lnTo>
                    <a:pt x="2050" y="1259"/>
                  </a:lnTo>
                  <a:cubicBezTo>
                    <a:pt x="1929" y="1178"/>
                    <a:pt x="1827" y="1096"/>
                    <a:pt x="1705" y="1015"/>
                  </a:cubicBezTo>
                  <a:cubicBezTo>
                    <a:pt x="1619" y="972"/>
                    <a:pt x="1556" y="930"/>
                    <a:pt x="1470" y="887"/>
                  </a:cubicBezTo>
                  <a:cubicBezTo>
                    <a:pt x="1385" y="823"/>
                    <a:pt x="1321" y="781"/>
                    <a:pt x="1236" y="738"/>
                  </a:cubicBezTo>
                  <a:cubicBezTo>
                    <a:pt x="1215" y="717"/>
                    <a:pt x="1193" y="696"/>
                    <a:pt x="1172" y="696"/>
                  </a:cubicBezTo>
                  <a:cubicBezTo>
                    <a:pt x="1130" y="677"/>
                    <a:pt x="1098" y="664"/>
                    <a:pt x="1077" y="656"/>
                  </a:cubicBezTo>
                  <a:lnTo>
                    <a:pt x="1077" y="656"/>
                  </a:lnTo>
                  <a:cubicBezTo>
                    <a:pt x="1090" y="661"/>
                    <a:pt x="1108" y="667"/>
                    <a:pt x="1130" y="674"/>
                  </a:cubicBezTo>
                  <a:cubicBezTo>
                    <a:pt x="1130" y="653"/>
                    <a:pt x="1044" y="610"/>
                    <a:pt x="1023" y="589"/>
                  </a:cubicBezTo>
                  <a:lnTo>
                    <a:pt x="1002" y="589"/>
                  </a:lnTo>
                  <a:cubicBezTo>
                    <a:pt x="1002" y="568"/>
                    <a:pt x="1002" y="568"/>
                    <a:pt x="1002" y="568"/>
                  </a:cubicBezTo>
                  <a:lnTo>
                    <a:pt x="980" y="568"/>
                  </a:lnTo>
                  <a:cubicBezTo>
                    <a:pt x="959" y="525"/>
                    <a:pt x="917" y="504"/>
                    <a:pt x="874" y="483"/>
                  </a:cubicBezTo>
                  <a:lnTo>
                    <a:pt x="874" y="483"/>
                  </a:lnTo>
                  <a:cubicBezTo>
                    <a:pt x="899" y="507"/>
                    <a:pt x="909" y="518"/>
                    <a:pt x="905" y="518"/>
                  </a:cubicBezTo>
                  <a:cubicBezTo>
                    <a:pt x="902" y="518"/>
                    <a:pt x="892" y="513"/>
                    <a:pt x="874" y="504"/>
                  </a:cubicBezTo>
                  <a:cubicBezTo>
                    <a:pt x="789" y="440"/>
                    <a:pt x="725" y="333"/>
                    <a:pt x="618" y="270"/>
                  </a:cubicBezTo>
                  <a:cubicBezTo>
                    <a:pt x="597" y="270"/>
                    <a:pt x="597" y="270"/>
                    <a:pt x="576" y="248"/>
                  </a:cubicBezTo>
                  <a:cubicBezTo>
                    <a:pt x="576" y="248"/>
                    <a:pt x="555" y="248"/>
                    <a:pt x="555" y="227"/>
                  </a:cubicBezTo>
                  <a:cubicBezTo>
                    <a:pt x="512" y="206"/>
                    <a:pt x="491" y="184"/>
                    <a:pt x="469" y="163"/>
                  </a:cubicBezTo>
                  <a:cubicBezTo>
                    <a:pt x="427" y="142"/>
                    <a:pt x="405" y="142"/>
                    <a:pt x="405" y="142"/>
                  </a:cubicBezTo>
                  <a:cubicBezTo>
                    <a:pt x="320" y="99"/>
                    <a:pt x="256" y="57"/>
                    <a:pt x="192" y="14"/>
                  </a:cubicBezTo>
                  <a:cubicBezTo>
                    <a:pt x="174" y="5"/>
                    <a:pt x="154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19;p67">
              <a:extLst>
                <a:ext uri="{FF2B5EF4-FFF2-40B4-BE49-F238E27FC236}">
                  <a16:creationId xmlns:a16="http://schemas.microsoft.com/office/drawing/2014/main" id="{CCFACCAF-2E9B-4AB3-BC3C-561DB831E270}"/>
                </a:ext>
              </a:extLst>
            </p:cNvPr>
            <p:cNvSpPr/>
            <p:nvPr/>
          </p:nvSpPr>
          <p:spPr>
            <a:xfrm>
              <a:off x="14038425" y="2397213"/>
              <a:ext cx="58600" cy="72825"/>
            </a:xfrm>
            <a:custGeom>
              <a:avLst/>
              <a:gdLst/>
              <a:ahLst/>
              <a:cxnLst/>
              <a:rect l="l" t="t" r="r" b="b"/>
              <a:pathLst>
                <a:path w="2344" h="2913" extrusionOk="0">
                  <a:moveTo>
                    <a:pt x="1932" y="1"/>
                  </a:moveTo>
                  <a:cubicBezTo>
                    <a:pt x="1867" y="1"/>
                    <a:pt x="1803" y="18"/>
                    <a:pt x="1747" y="55"/>
                  </a:cubicBezTo>
                  <a:cubicBezTo>
                    <a:pt x="1640" y="119"/>
                    <a:pt x="1555" y="161"/>
                    <a:pt x="1449" y="247"/>
                  </a:cubicBezTo>
                  <a:cubicBezTo>
                    <a:pt x="1385" y="332"/>
                    <a:pt x="1321" y="396"/>
                    <a:pt x="1236" y="460"/>
                  </a:cubicBezTo>
                  <a:cubicBezTo>
                    <a:pt x="1087" y="609"/>
                    <a:pt x="980" y="779"/>
                    <a:pt x="852" y="949"/>
                  </a:cubicBezTo>
                  <a:cubicBezTo>
                    <a:pt x="703" y="1141"/>
                    <a:pt x="554" y="1333"/>
                    <a:pt x="426" y="1524"/>
                  </a:cubicBezTo>
                  <a:cubicBezTo>
                    <a:pt x="363" y="1610"/>
                    <a:pt x="299" y="1695"/>
                    <a:pt x="256" y="1780"/>
                  </a:cubicBezTo>
                  <a:cubicBezTo>
                    <a:pt x="171" y="1908"/>
                    <a:pt x="107" y="2057"/>
                    <a:pt x="64" y="2185"/>
                  </a:cubicBezTo>
                  <a:cubicBezTo>
                    <a:pt x="1" y="2419"/>
                    <a:pt x="128" y="2717"/>
                    <a:pt x="341" y="2845"/>
                  </a:cubicBezTo>
                  <a:cubicBezTo>
                    <a:pt x="426" y="2891"/>
                    <a:pt x="514" y="2912"/>
                    <a:pt x="600" y="2912"/>
                  </a:cubicBezTo>
                  <a:cubicBezTo>
                    <a:pt x="752" y="2912"/>
                    <a:pt x="901" y="2847"/>
                    <a:pt x="1023" y="2738"/>
                  </a:cubicBezTo>
                  <a:cubicBezTo>
                    <a:pt x="1214" y="2589"/>
                    <a:pt x="1342" y="2376"/>
                    <a:pt x="1470" y="2185"/>
                  </a:cubicBezTo>
                  <a:cubicBezTo>
                    <a:pt x="1577" y="2014"/>
                    <a:pt x="1704" y="1844"/>
                    <a:pt x="1811" y="1674"/>
                  </a:cubicBezTo>
                  <a:cubicBezTo>
                    <a:pt x="1896" y="1482"/>
                    <a:pt x="2002" y="1311"/>
                    <a:pt x="2088" y="1120"/>
                  </a:cubicBezTo>
                  <a:cubicBezTo>
                    <a:pt x="2130" y="1035"/>
                    <a:pt x="2173" y="928"/>
                    <a:pt x="2215" y="843"/>
                  </a:cubicBezTo>
                  <a:lnTo>
                    <a:pt x="2215" y="800"/>
                  </a:lnTo>
                  <a:cubicBezTo>
                    <a:pt x="2258" y="736"/>
                    <a:pt x="2279" y="651"/>
                    <a:pt x="2279" y="566"/>
                  </a:cubicBezTo>
                  <a:cubicBezTo>
                    <a:pt x="2301" y="545"/>
                    <a:pt x="2301" y="502"/>
                    <a:pt x="2301" y="481"/>
                  </a:cubicBezTo>
                  <a:cubicBezTo>
                    <a:pt x="2343" y="332"/>
                    <a:pt x="2301" y="183"/>
                    <a:pt x="2173" y="76"/>
                  </a:cubicBezTo>
                  <a:cubicBezTo>
                    <a:pt x="2101" y="28"/>
                    <a:pt x="2016" y="1"/>
                    <a:pt x="1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20;p67">
              <a:extLst>
                <a:ext uri="{FF2B5EF4-FFF2-40B4-BE49-F238E27FC236}">
                  <a16:creationId xmlns:a16="http://schemas.microsoft.com/office/drawing/2014/main" id="{27058C71-453D-4F20-835B-A4BEF2AB38DC}"/>
                </a:ext>
              </a:extLst>
            </p:cNvPr>
            <p:cNvSpPr/>
            <p:nvPr/>
          </p:nvSpPr>
          <p:spPr>
            <a:xfrm>
              <a:off x="14404200" y="2387913"/>
              <a:ext cx="91625" cy="63950"/>
            </a:xfrm>
            <a:custGeom>
              <a:avLst/>
              <a:gdLst/>
              <a:ahLst/>
              <a:cxnLst/>
              <a:rect l="l" t="t" r="r" b="b"/>
              <a:pathLst>
                <a:path w="3665" h="2558" extrusionOk="0">
                  <a:moveTo>
                    <a:pt x="810" y="1"/>
                  </a:moveTo>
                  <a:cubicBezTo>
                    <a:pt x="746" y="1"/>
                    <a:pt x="661" y="1"/>
                    <a:pt x="597" y="44"/>
                  </a:cubicBezTo>
                  <a:lnTo>
                    <a:pt x="576" y="44"/>
                  </a:lnTo>
                  <a:cubicBezTo>
                    <a:pt x="567" y="39"/>
                    <a:pt x="554" y="38"/>
                    <a:pt x="537" y="38"/>
                  </a:cubicBezTo>
                  <a:cubicBezTo>
                    <a:pt x="471" y="38"/>
                    <a:pt x="359" y="65"/>
                    <a:pt x="342" y="65"/>
                  </a:cubicBezTo>
                  <a:cubicBezTo>
                    <a:pt x="257" y="65"/>
                    <a:pt x="193" y="107"/>
                    <a:pt x="107" y="171"/>
                  </a:cubicBezTo>
                  <a:cubicBezTo>
                    <a:pt x="128" y="161"/>
                    <a:pt x="136" y="157"/>
                    <a:pt x="137" y="157"/>
                  </a:cubicBezTo>
                  <a:lnTo>
                    <a:pt x="137" y="157"/>
                  </a:lnTo>
                  <a:cubicBezTo>
                    <a:pt x="139" y="157"/>
                    <a:pt x="65" y="198"/>
                    <a:pt x="65" y="214"/>
                  </a:cubicBezTo>
                  <a:cubicBezTo>
                    <a:pt x="44" y="235"/>
                    <a:pt x="22" y="235"/>
                    <a:pt x="22" y="257"/>
                  </a:cubicBezTo>
                  <a:cubicBezTo>
                    <a:pt x="1" y="470"/>
                    <a:pt x="86" y="619"/>
                    <a:pt x="214" y="768"/>
                  </a:cubicBezTo>
                  <a:cubicBezTo>
                    <a:pt x="214" y="789"/>
                    <a:pt x="214" y="789"/>
                    <a:pt x="214" y="789"/>
                  </a:cubicBezTo>
                  <a:cubicBezTo>
                    <a:pt x="257" y="917"/>
                    <a:pt x="320" y="1002"/>
                    <a:pt x="406" y="1108"/>
                  </a:cubicBezTo>
                  <a:lnTo>
                    <a:pt x="448" y="1151"/>
                  </a:lnTo>
                  <a:cubicBezTo>
                    <a:pt x="491" y="1194"/>
                    <a:pt x="555" y="1300"/>
                    <a:pt x="597" y="1343"/>
                  </a:cubicBezTo>
                  <a:cubicBezTo>
                    <a:pt x="746" y="1492"/>
                    <a:pt x="917" y="1620"/>
                    <a:pt x="1066" y="1769"/>
                  </a:cubicBezTo>
                  <a:cubicBezTo>
                    <a:pt x="1457" y="2143"/>
                    <a:pt x="1971" y="2558"/>
                    <a:pt x="2530" y="2558"/>
                  </a:cubicBezTo>
                  <a:cubicBezTo>
                    <a:pt x="2672" y="2558"/>
                    <a:pt x="2816" y="2532"/>
                    <a:pt x="2961" y="2472"/>
                  </a:cubicBezTo>
                  <a:cubicBezTo>
                    <a:pt x="3174" y="2386"/>
                    <a:pt x="3387" y="2280"/>
                    <a:pt x="3515" y="2046"/>
                  </a:cubicBezTo>
                  <a:cubicBezTo>
                    <a:pt x="3622" y="1833"/>
                    <a:pt x="3664" y="1577"/>
                    <a:pt x="3600" y="1321"/>
                  </a:cubicBezTo>
                  <a:cubicBezTo>
                    <a:pt x="3494" y="959"/>
                    <a:pt x="3323" y="704"/>
                    <a:pt x="3004" y="512"/>
                  </a:cubicBezTo>
                  <a:cubicBezTo>
                    <a:pt x="2812" y="384"/>
                    <a:pt x="2599" y="299"/>
                    <a:pt x="2365" y="235"/>
                  </a:cubicBezTo>
                  <a:cubicBezTo>
                    <a:pt x="2109" y="150"/>
                    <a:pt x="1811" y="129"/>
                    <a:pt x="1534" y="65"/>
                  </a:cubicBezTo>
                  <a:cubicBezTo>
                    <a:pt x="1471" y="65"/>
                    <a:pt x="1407" y="44"/>
                    <a:pt x="1321" y="22"/>
                  </a:cubicBezTo>
                  <a:cubicBezTo>
                    <a:pt x="1236" y="1"/>
                    <a:pt x="1151" y="1"/>
                    <a:pt x="1066" y="1"/>
                  </a:cubicBezTo>
                  <a:cubicBezTo>
                    <a:pt x="931" y="13"/>
                    <a:pt x="866" y="26"/>
                    <a:pt x="865" y="26"/>
                  </a:cubicBezTo>
                  <a:cubicBezTo>
                    <a:pt x="864" y="26"/>
                    <a:pt x="896" y="19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21;p67">
              <a:extLst>
                <a:ext uri="{FF2B5EF4-FFF2-40B4-BE49-F238E27FC236}">
                  <a16:creationId xmlns:a16="http://schemas.microsoft.com/office/drawing/2014/main" id="{91D81A0D-C4EF-412A-B2E1-321823B4CD1C}"/>
                </a:ext>
              </a:extLst>
            </p:cNvPr>
            <p:cNvSpPr/>
            <p:nvPr/>
          </p:nvSpPr>
          <p:spPr>
            <a:xfrm>
              <a:off x="14414325" y="2416138"/>
              <a:ext cx="1850" cy="1700"/>
            </a:xfrm>
            <a:custGeom>
              <a:avLst/>
              <a:gdLst/>
              <a:ahLst/>
              <a:cxnLst/>
              <a:rect l="l" t="t" r="r" b="b"/>
              <a:pathLst>
                <a:path w="74" h="68" extrusionOk="0">
                  <a:moveTo>
                    <a:pt x="1" y="1"/>
                  </a:moveTo>
                  <a:cubicBezTo>
                    <a:pt x="46" y="46"/>
                    <a:pt x="67" y="68"/>
                    <a:pt x="71" y="68"/>
                  </a:cubicBezTo>
                  <a:cubicBezTo>
                    <a:pt x="74" y="68"/>
                    <a:pt x="63" y="52"/>
                    <a:pt x="43" y="22"/>
                  </a:cubicBezTo>
                  <a:cubicBezTo>
                    <a:pt x="22" y="22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22;p67">
              <a:extLst>
                <a:ext uri="{FF2B5EF4-FFF2-40B4-BE49-F238E27FC236}">
                  <a16:creationId xmlns:a16="http://schemas.microsoft.com/office/drawing/2014/main" id="{70BC649F-59C3-4B20-BB17-B8A3C1829474}"/>
                </a:ext>
              </a:extLst>
            </p:cNvPr>
            <p:cNvSpPr/>
            <p:nvPr/>
          </p:nvSpPr>
          <p:spPr>
            <a:xfrm>
              <a:off x="14468100" y="2192838"/>
              <a:ext cx="82550" cy="67675"/>
            </a:xfrm>
            <a:custGeom>
              <a:avLst/>
              <a:gdLst/>
              <a:ahLst/>
              <a:cxnLst/>
              <a:rect l="l" t="t" r="r" b="b"/>
              <a:pathLst>
                <a:path w="3302" h="2707" extrusionOk="0">
                  <a:moveTo>
                    <a:pt x="2900" y="0"/>
                  </a:moveTo>
                  <a:cubicBezTo>
                    <a:pt x="2847" y="0"/>
                    <a:pt x="2787" y="15"/>
                    <a:pt x="2727" y="30"/>
                  </a:cubicBezTo>
                  <a:lnTo>
                    <a:pt x="2599" y="30"/>
                  </a:lnTo>
                  <a:cubicBezTo>
                    <a:pt x="2535" y="52"/>
                    <a:pt x="2493" y="94"/>
                    <a:pt x="2429" y="94"/>
                  </a:cubicBezTo>
                  <a:cubicBezTo>
                    <a:pt x="2365" y="116"/>
                    <a:pt x="2301" y="116"/>
                    <a:pt x="2258" y="137"/>
                  </a:cubicBezTo>
                  <a:cubicBezTo>
                    <a:pt x="2237" y="137"/>
                    <a:pt x="2194" y="158"/>
                    <a:pt x="2173" y="158"/>
                  </a:cubicBezTo>
                  <a:cubicBezTo>
                    <a:pt x="2152" y="158"/>
                    <a:pt x="2152" y="158"/>
                    <a:pt x="2130" y="179"/>
                  </a:cubicBezTo>
                  <a:cubicBezTo>
                    <a:pt x="2067" y="179"/>
                    <a:pt x="2003" y="201"/>
                    <a:pt x="1981" y="201"/>
                  </a:cubicBezTo>
                  <a:cubicBezTo>
                    <a:pt x="1960" y="222"/>
                    <a:pt x="1939" y="222"/>
                    <a:pt x="1917" y="243"/>
                  </a:cubicBezTo>
                  <a:cubicBezTo>
                    <a:pt x="1854" y="265"/>
                    <a:pt x="1811" y="286"/>
                    <a:pt x="1747" y="307"/>
                  </a:cubicBezTo>
                  <a:cubicBezTo>
                    <a:pt x="1662" y="329"/>
                    <a:pt x="1555" y="371"/>
                    <a:pt x="1449" y="414"/>
                  </a:cubicBezTo>
                  <a:cubicBezTo>
                    <a:pt x="1364" y="435"/>
                    <a:pt x="1279" y="456"/>
                    <a:pt x="1172" y="520"/>
                  </a:cubicBezTo>
                  <a:cubicBezTo>
                    <a:pt x="1129" y="542"/>
                    <a:pt x="1087" y="563"/>
                    <a:pt x="1066" y="584"/>
                  </a:cubicBezTo>
                  <a:cubicBezTo>
                    <a:pt x="980" y="627"/>
                    <a:pt x="874" y="669"/>
                    <a:pt x="789" y="733"/>
                  </a:cubicBezTo>
                  <a:cubicBezTo>
                    <a:pt x="661" y="818"/>
                    <a:pt x="533" y="946"/>
                    <a:pt x="405" y="1053"/>
                  </a:cubicBezTo>
                  <a:cubicBezTo>
                    <a:pt x="308" y="1150"/>
                    <a:pt x="211" y="1264"/>
                    <a:pt x="147" y="1397"/>
                  </a:cubicBezTo>
                  <a:lnTo>
                    <a:pt x="147" y="1397"/>
                  </a:lnTo>
                  <a:cubicBezTo>
                    <a:pt x="147" y="1396"/>
                    <a:pt x="148" y="1395"/>
                    <a:pt x="149" y="1394"/>
                  </a:cubicBezTo>
                  <a:lnTo>
                    <a:pt x="149" y="1394"/>
                  </a:lnTo>
                  <a:cubicBezTo>
                    <a:pt x="148" y="1395"/>
                    <a:pt x="147" y="1396"/>
                    <a:pt x="147" y="1397"/>
                  </a:cubicBezTo>
                  <a:lnTo>
                    <a:pt x="147" y="1397"/>
                  </a:lnTo>
                  <a:cubicBezTo>
                    <a:pt x="147" y="1397"/>
                    <a:pt x="147" y="1397"/>
                    <a:pt x="147" y="1397"/>
                  </a:cubicBezTo>
                  <a:lnTo>
                    <a:pt x="147" y="1397"/>
                  </a:lnTo>
                  <a:cubicBezTo>
                    <a:pt x="143" y="1400"/>
                    <a:pt x="140" y="1403"/>
                    <a:pt x="138" y="1405"/>
                  </a:cubicBezTo>
                  <a:lnTo>
                    <a:pt x="138" y="1405"/>
                  </a:lnTo>
                  <a:cubicBezTo>
                    <a:pt x="141" y="1402"/>
                    <a:pt x="144" y="1400"/>
                    <a:pt x="147" y="1397"/>
                  </a:cubicBezTo>
                  <a:lnTo>
                    <a:pt x="147" y="1397"/>
                  </a:lnTo>
                  <a:cubicBezTo>
                    <a:pt x="140" y="1410"/>
                    <a:pt x="134" y="1423"/>
                    <a:pt x="128" y="1436"/>
                  </a:cubicBezTo>
                  <a:cubicBezTo>
                    <a:pt x="128" y="1420"/>
                    <a:pt x="128" y="1416"/>
                    <a:pt x="138" y="1405"/>
                  </a:cubicBezTo>
                  <a:lnTo>
                    <a:pt x="138" y="1405"/>
                  </a:lnTo>
                  <a:cubicBezTo>
                    <a:pt x="121" y="1423"/>
                    <a:pt x="107" y="1444"/>
                    <a:pt x="107" y="1479"/>
                  </a:cubicBezTo>
                  <a:cubicBezTo>
                    <a:pt x="43" y="1606"/>
                    <a:pt x="1" y="1734"/>
                    <a:pt x="1" y="1883"/>
                  </a:cubicBezTo>
                  <a:cubicBezTo>
                    <a:pt x="1" y="2054"/>
                    <a:pt x="65" y="2245"/>
                    <a:pt x="171" y="2373"/>
                  </a:cubicBezTo>
                  <a:cubicBezTo>
                    <a:pt x="320" y="2572"/>
                    <a:pt x="559" y="2706"/>
                    <a:pt x="808" y="2706"/>
                  </a:cubicBezTo>
                  <a:cubicBezTo>
                    <a:pt x="880" y="2706"/>
                    <a:pt x="952" y="2695"/>
                    <a:pt x="1023" y="2671"/>
                  </a:cubicBezTo>
                  <a:cubicBezTo>
                    <a:pt x="1129" y="2629"/>
                    <a:pt x="1236" y="2607"/>
                    <a:pt x="1342" y="2543"/>
                  </a:cubicBezTo>
                  <a:cubicBezTo>
                    <a:pt x="1428" y="2501"/>
                    <a:pt x="1513" y="2416"/>
                    <a:pt x="1598" y="2352"/>
                  </a:cubicBezTo>
                  <a:cubicBezTo>
                    <a:pt x="1683" y="2288"/>
                    <a:pt x="1768" y="2224"/>
                    <a:pt x="1854" y="2139"/>
                  </a:cubicBezTo>
                  <a:cubicBezTo>
                    <a:pt x="2003" y="1990"/>
                    <a:pt x="2173" y="1798"/>
                    <a:pt x="2301" y="1606"/>
                  </a:cubicBezTo>
                  <a:cubicBezTo>
                    <a:pt x="2301" y="1585"/>
                    <a:pt x="2301" y="1585"/>
                    <a:pt x="2322" y="1564"/>
                  </a:cubicBezTo>
                  <a:cubicBezTo>
                    <a:pt x="2365" y="1521"/>
                    <a:pt x="2407" y="1457"/>
                    <a:pt x="2450" y="1393"/>
                  </a:cubicBezTo>
                  <a:cubicBezTo>
                    <a:pt x="2450" y="1372"/>
                    <a:pt x="2471" y="1372"/>
                    <a:pt x="2471" y="1372"/>
                  </a:cubicBezTo>
                  <a:cubicBezTo>
                    <a:pt x="2493" y="1330"/>
                    <a:pt x="2493" y="1308"/>
                    <a:pt x="2514" y="1287"/>
                  </a:cubicBezTo>
                  <a:cubicBezTo>
                    <a:pt x="2535" y="1266"/>
                    <a:pt x="2556" y="1244"/>
                    <a:pt x="2578" y="1223"/>
                  </a:cubicBezTo>
                  <a:cubicBezTo>
                    <a:pt x="2620" y="1180"/>
                    <a:pt x="2642" y="1138"/>
                    <a:pt x="2663" y="1095"/>
                  </a:cubicBezTo>
                  <a:cubicBezTo>
                    <a:pt x="2688" y="1070"/>
                    <a:pt x="2698" y="1060"/>
                    <a:pt x="2694" y="1060"/>
                  </a:cubicBezTo>
                  <a:lnTo>
                    <a:pt x="2694" y="1060"/>
                  </a:lnTo>
                  <a:cubicBezTo>
                    <a:pt x="2691" y="1060"/>
                    <a:pt x="2684" y="1064"/>
                    <a:pt x="2671" y="1070"/>
                  </a:cubicBezTo>
                  <a:lnTo>
                    <a:pt x="2671" y="1070"/>
                  </a:lnTo>
                  <a:cubicBezTo>
                    <a:pt x="2677" y="1060"/>
                    <a:pt x="2684" y="1053"/>
                    <a:pt x="2684" y="1053"/>
                  </a:cubicBezTo>
                  <a:cubicBezTo>
                    <a:pt x="2705" y="1031"/>
                    <a:pt x="2727" y="1010"/>
                    <a:pt x="2748" y="989"/>
                  </a:cubicBezTo>
                  <a:cubicBezTo>
                    <a:pt x="2812" y="925"/>
                    <a:pt x="2855" y="861"/>
                    <a:pt x="2897" y="776"/>
                  </a:cubicBezTo>
                  <a:cubicBezTo>
                    <a:pt x="2897" y="776"/>
                    <a:pt x="2918" y="754"/>
                    <a:pt x="2918" y="733"/>
                  </a:cubicBezTo>
                  <a:lnTo>
                    <a:pt x="2961" y="712"/>
                  </a:lnTo>
                  <a:cubicBezTo>
                    <a:pt x="3004" y="648"/>
                    <a:pt x="3046" y="605"/>
                    <a:pt x="3068" y="542"/>
                  </a:cubicBezTo>
                  <a:cubicBezTo>
                    <a:pt x="3110" y="478"/>
                    <a:pt x="3174" y="414"/>
                    <a:pt x="3174" y="350"/>
                  </a:cubicBezTo>
                  <a:cubicBezTo>
                    <a:pt x="3195" y="307"/>
                    <a:pt x="3217" y="265"/>
                    <a:pt x="3217" y="201"/>
                  </a:cubicBezTo>
                  <a:cubicBezTo>
                    <a:pt x="3238" y="179"/>
                    <a:pt x="3259" y="158"/>
                    <a:pt x="3281" y="116"/>
                  </a:cubicBezTo>
                  <a:cubicBezTo>
                    <a:pt x="3302" y="94"/>
                    <a:pt x="3259" y="30"/>
                    <a:pt x="3217" y="30"/>
                  </a:cubicBezTo>
                  <a:cubicBezTo>
                    <a:pt x="3174" y="52"/>
                    <a:pt x="3153" y="52"/>
                    <a:pt x="3110" y="52"/>
                  </a:cubicBezTo>
                  <a:cubicBezTo>
                    <a:pt x="3068" y="30"/>
                    <a:pt x="3025" y="9"/>
                    <a:pt x="2961" y="9"/>
                  </a:cubicBezTo>
                  <a:cubicBezTo>
                    <a:pt x="2942" y="3"/>
                    <a:pt x="2922" y="0"/>
                    <a:pt x="2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23;p67">
              <a:extLst>
                <a:ext uri="{FF2B5EF4-FFF2-40B4-BE49-F238E27FC236}">
                  <a16:creationId xmlns:a16="http://schemas.microsoft.com/office/drawing/2014/main" id="{F37B72FA-54D4-4BE3-B38F-02D11FB47F3F}"/>
                </a:ext>
              </a:extLst>
            </p:cNvPr>
            <p:cNvSpPr/>
            <p:nvPr/>
          </p:nvSpPr>
          <p:spPr>
            <a:xfrm>
              <a:off x="14003275" y="2210813"/>
              <a:ext cx="73500" cy="67975"/>
            </a:xfrm>
            <a:custGeom>
              <a:avLst/>
              <a:gdLst/>
              <a:ahLst/>
              <a:cxnLst/>
              <a:rect l="l" t="t" r="r" b="b"/>
              <a:pathLst>
                <a:path w="2940" h="2719" extrusionOk="0">
                  <a:moveTo>
                    <a:pt x="327" y="1"/>
                  </a:moveTo>
                  <a:cubicBezTo>
                    <a:pt x="240" y="1"/>
                    <a:pt x="154" y="39"/>
                    <a:pt x="86" y="121"/>
                  </a:cubicBezTo>
                  <a:cubicBezTo>
                    <a:pt x="1" y="248"/>
                    <a:pt x="22" y="398"/>
                    <a:pt x="107" y="504"/>
                  </a:cubicBezTo>
                  <a:cubicBezTo>
                    <a:pt x="256" y="674"/>
                    <a:pt x="406" y="887"/>
                    <a:pt x="555" y="1079"/>
                  </a:cubicBezTo>
                  <a:cubicBezTo>
                    <a:pt x="597" y="1143"/>
                    <a:pt x="640" y="1186"/>
                    <a:pt x="682" y="1228"/>
                  </a:cubicBezTo>
                  <a:cubicBezTo>
                    <a:pt x="682" y="1249"/>
                    <a:pt x="704" y="1271"/>
                    <a:pt x="725" y="1292"/>
                  </a:cubicBezTo>
                  <a:cubicBezTo>
                    <a:pt x="831" y="1420"/>
                    <a:pt x="917" y="1526"/>
                    <a:pt x="1023" y="1654"/>
                  </a:cubicBezTo>
                  <a:cubicBezTo>
                    <a:pt x="1194" y="1824"/>
                    <a:pt x="1321" y="2016"/>
                    <a:pt x="1492" y="2187"/>
                  </a:cubicBezTo>
                  <a:cubicBezTo>
                    <a:pt x="1705" y="2400"/>
                    <a:pt x="1982" y="2655"/>
                    <a:pt x="2280" y="2698"/>
                  </a:cubicBezTo>
                  <a:cubicBezTo>
                    <a:pt x="2334" y="2711"/>
                    <a:pt x="2383" y="2718"/>
                    <a:pt x="2431" y="2718"/>
                  </a:cubicBezTo>
                  <a:cubicBezTo>
                    <a:pt x="2533" y="2718"/>
                    <a:pt x="2625" y="2685"/>
                    <a:pt x="2727" y="2612"/>
                  </a:cubicBezTo>
                  <a:cubicBezTo>
                    <a:pt x="2833" y="2527"/>
                    <a:pt x="2940" y="2378"/>
                    <a:pt x="2919" y="2208"/>
                  </a:cubicBezTo>
                  <a:cubicBezTo>
                    <a:pt x="2876" y="1526"/>
                    <a:pt x="2280" y="1100"/>
                    <a:pt x="1790" y="738"/>
                  </a:cubicBezTo>
                  <a:cubicBezTo>
                    <a:pt x="1577" y="589"/>
                    <a:pt x="1385" y="461"/>
                    <a:pt x="1172" y="355"/>
                  </a:cubicBezTo>
                  <a:cubicBezTo>
                    <a:pt x="1044" y="270"/>
                    <a:pt x="917" y="206"/>
                    <a:pt x="768" y="163"/>
                  </a:cubicBezTo>
                  <a:cubicBezTo>
                    <a:pt x="661" y="121"/>
                    <a:pt x="576" y="78"/>
                    <a:pt x="469" y="35"/>
                  </a:cubicBezTo>
                  <a:cubicBezTo>
                    <a:pt x="424" y="13"/>
                    <a:pt x="375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24;p67">
              <a:extLst>
                <a:ext uri="{FF2B5EF4-FFF2-40B4-BE49-F238E27FC236}">
                  <a16:creationId xmlns:a16="http://schemas.microsoft.com/office/drawing/2014/main" id="{2E1DD172-E7B5-4ABE-BC5E-1FC55028EB70}"/>
                </a:ext>
              </a:extLst>
            </p:cNvPr>
            <p:cNvSpPr/>
            <p:nvPr/>
          </p:nvSpPr>
          <p:spPr>
            <a:xfrm>
              <a:off x="13768525" y="2445738"/>
              <a:ext cx="500" cy="775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"/>
                    <a:pt x="5" y="16"/>
                    <a:pt x="20" y="31"/>
                  </a:cubicBezTo>
                  <a:lnTo>
                    <a:pt x="20" y="9"/>
                  </a:lnTo>
                  <a:cubicBezTo>
                    <a:pt x="14" y="3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5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25;p67">
              <a:extLst>
                <a:ext uri="{FF2B5EF4-FFF2-40B4-BE49-F238E27FC236}">
                  <a16:creationId xmlns:a16="http://schemas.microsoft.com/office/drawing/2014/main" id="{8D5FB59E-312C-45EB-B31C-AAC05D747EE3}"/>
                </a:ext>
              </a:extLst>
            </p:cNvPr>
            <p:cNvSpPr/>
            <p:nvPr/>
          </p:nvSpPr>
          <p:spPr>
            <a:xfrm>
              <a:off x="13765275" y="2386588"/>
              <a:ext cx="55400" cy="66325"/>
            </a:xfrm>
            <a:custGeom>
              <a:avLst/>
              <a:gdLst/>
              <a:ahLst/>
              <a:cxnLst/>
              <a:rect l="l" t="t" r="r" b="b"/>
              <a:pathLst>
                <a:path w="2216" h="2653" extrusionOk="0">
                  <a:moveTo>
                    <a:pt x="1691" y="0"/>
                  </a:moveTo>
                  <a:cubicBezTo>
                    <a:pt x="1457" y="0"/>
                    <a:pt x="1198" y="140"/>
                    <a:pt x="1023" y="267"/>
                  </a:cubicBezTo>
                  <a:cubicBezTo>
                    <a:pt x="831" y="437"/>
                    <a:pt x="661" y="629"/>
                    <a:pt x="512" y="863"/>
                  </a:cubicBezTo>
                  <a:cubicBezTo>
                    <a:pt x="405" y="1012"/>
                    <a:pt x="320" y="1161"/>
                    <a:pt x="214" y="1332"/>
                  </a:cubicBezTo>
                  <a:cubicBezTo>
                    <a:pt x="150" y="1460"/>
                    <a:pt x="107" y="1587"/>
                    <a:pt x="43" y="1715"/>
                  </a:cubicBezTo>
                  <a:cubicBezTo>
                    <a:pt x="1" y="1864"/>
                    <a:pt x="1" y="2013"/>
                    <a:pt x="22" y="2141"/>
                  </a:cubicBezTo>
                  <a:cubicBezTo>
                    <a:pt x="43" y="2248"/>
                    <a:pt x="86" y="2312"/>
                    <a:pt x="150" y="2397"/>
                  </a:cubicBezTo>
                  <a:cubicBezTo>
                    <a:pt x="281" y="2565"/>
                    <a:pt x="412" y="2635"/>
                    <a:pt x="586" y="2635"/>
                  </a:cubicBezTo>
                  <a:cubicBezTo>
                    <a:pt x="609" y="2635"/>
                    <a:pt x="633" y="2634"/>
                    <a:pt x="657" y="2631"/>
                  </a:cubicBezTo>
                  <a:lnTo>
                    <a:pt x="657" y="2631"/>
                  </a:lnTo>
                  <a:cubicBezTo>
                    <a:pt x="650" y="2633"/>
                    <a:pt x="634" y="2637"/>
                    <a:pt x="618" y="2652"/>
                  </a:cubicBezTo>
                  <a:cubicBezTo>
                    <a:pt x="895" y="2652"/>
                    <a:pt x="1130" y="2482"/>
                    <a:pt x="1257" y="2226"/>
                  </a:cubicBezTo>
                  <a:cubicBezTo>
                    <a:pt x="1300" y="2162"/>
                    <a:pt x="1343" y="2077"/>
                    <a:pt x="1385" y="2013"/>
                  </a:cubicBezTo>
                  <a:cubicBezTo>
                    <a:pt x="1470" y="1843"/>
                    <a:pt x="1556" y="1694"/>
                    <a:pt x="1662" y="1545"/>
                  </a:cubicBezTo>
                  <a:cubicBezTo>
                    <a:pt x="1747" y="1396"/>
                    <a:pt x="1875" y="1247"/>
                    <a:pt x="1960" y="1098"/>
                  </a:cubicBezTo>
                  <a:cubicBezTo>
                    <a:pt x="2088" y="885"/>
                    <a:pt x="2216" y="608"/>
                    <a:pt x="2152" y="352"/>
                  </a:cubicBezTo>
                  <a:cubicBezTo>
                    <a:pt x="2131" y="224"/>
                    <a:pt x="2045" y="118"/>
                    <a:pt x="1918" y="54"/>
                  </a:cubicBezTo>
                  <a:cubicBezTo>
                    <a:pt x="1848" y="16"/>
                    <a:pt x="1771" y="0"/>
                    <a:pt x="1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26;p67">
              <a:extLst>
                <a:ext uri="{FF2B5EF4-FFF2-40B4-BE49-F238E27FC236}">
                  <a16:creationId xmlns:a16="http://schemas.microsoft.com/office/drawing/2014/main" id="{AE19C25E-0FB9-4115-8A32-A1510FD7150A}"/>
                </a:ext>
              </a:extLst>
            </p:cNvPr>
            <p:cNvSpPr/>
            <p:nvPr/>
          </p:nvSpPr>
          <p:spPr>
            <a:xfrm>
              <a:off x="13769000" y="2446488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2" y="22"/>
                  </a:moveTo>
                  <a:cubicBezTo>
                    <a:pt x="65" y="65"/>
                    <a:pt x="65" y="65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22" y="22"/>
                  </a:cubicBezTo>
                  <a:close/>
                </a:path>
              </a:pathLst>
            </a:custGeom>
            <a:solidFill>
              <a:srgbClr val="5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27;p67">
              <a:extLst>
                <a:ext uri="{FF2B5EF4-FFF2-40B4-BE49-F238E27FC236}">
                  <a16:creationId xmlns:a16="http://schemas.microsoft.com/office/drawing/2014/main" id="{D45641E9-2FCE-49AA-8402-7C60EC3D0392}"/>
                </a:ext>
              </a:extLst>
            </p:cNvPr>
            <p:cNvSpPr/>
            <p:nvPr/>
          </p:nvSpPr>
          <p:spPr>
            <a:xfrm>
              <a:off x="13526750" y="2232438"/>
              <a:ext cx="75625" cy="40825"/>
            </a:xfrm>
            <a:custGeom>
              <a:avLst/>
              <a:gdLst/>
              <a:ahLst/>
              <a:cxnLst/>
              <a:rect l="l" t="t" r="r" b="b"/>
              <a:pathLst>
                <a:path w="3025" h="1633" extrusionOk="0">
                  <a:moveTo>
                    <a:pt x="2437" y="0"/>
                  </a:moveTo>
                  <a:cubicBezTo>
                    <a:pt x="2348" y="0"/>
                    <a:pt x="2269" y="24"/>
                    <a:pt x="2173" y="65"/>
                  </a:cubicBezTo>
                  <a:cubicBezTo>
                    <a:pt x="2088" y="108"/>
                    <a:pt x="1981" y="150"/>
                    <a:pt x="1896" y="193"/>
                  </a:cubicBezTo>
                  <a:lnTo>
                    <a:pt x="1342" y="406"/>
                  </a:lnTo>
                  <a:cubicBezTo>
                    <a:pt x="959" y="576"/>
                    <a:pt x="576" y="747"/>
                    <a:pt x="213" y="981"/>
                  </a:cubicBezTo>
                  <a:cubicBezTo>
                    <a:pt x="86" y="1087"/>
                    <a:pt x="1" y="1258"/>
                    <a:pt x="86" y="1428"/>
                  </a:cubicBezTo>
                  <a:cubicBezTo>
                    <a:pt x="137" y="1564"/>
                    <a:pt x="256" y="1632"/>
                    <a:pt x="389" y="1632"/>
                  </a:cubicBezTo>
                  <a:cubicBezTo>
                    <a:pt x="422" y="1632"/>
                    <a:pt x="456" y="1628"/>
                    <a:pt x="490" y="1620"/>
                  </a:cubicBezTo>
                  <a:cubicBezTo>
                    <a:pt x="874" y="1577"/>
                    <a:pt x="1257" y="1428"/>
                    <a:pt x="1640" y="1300"/>
                  </a:cubicBezTo>
                  <a:cubicBezTo>
                    <a:pt x="1811" y="1215"/>
                    <a:pt x="2002" y="1151"/>
                    <a:pt x="2173" y="1087"/>
                  </a:cubicBezTo>
                  <a:cubicBezTo>
                    <a:pt x="2279" y="1045"/>
                    <a:pt x="2365" y="1002"/>
                    <a:pt x="2471" y="981"/>
                  </a:cubicBezTo>
                  <a:cubicBezTo>
                    <a:pt x="2514" y="959"/>
                    <a:pt x="2578" y="938"/>
                    <a:pt x="2620" y="917"/>
                  </a:cubicBezTo>
                  <a:cubicBezTo>
                    <a:pt x="2727" y="853"/>
                    <a:pt x="2791" y="789"/>
                    <a:pt x="2876" y="683"/>
                  </a:cubicBezTo>
                  <a:cubicBezTo>
                    <a:pt x="3025" y="448"/>
                    <a:pt x="2876" y="65"/>
                    <a:pt x="2599" y="22"/>
                  </a:cubicBezTo>
                  <a:cubicBezTo>
                    <a:pt x="2538" y="7"/>
                    <a:pt x="2486" y="0"/>
                    <a:pt x="2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28;p67">
              <a:extLst>
                <a:ext uri="{FF2B5EF4-FFF2-40B4-BE49-F238E27FC236}">
                  <a16:creationId xmlns:a16="http://schemas.microsoft.com/office/drawing/2014/main" id="{2AB7595C-E7D2-4717-9E68-A519844C001A}"/>
                </a:ext>
              </a:extLst>
            </p:cNvPr>
            <p:cNvSpPr/>
            <p:nvPr/>
          </p:nvSpPr>
          <p:spPr>
            <a:xfrm>
              <a:off x="13325500" y="2378863"/>
              <a:ext cx="55375" cy="78050"/>
            </a:xfrm>
            <a:custGeom>
              <a:avLst/>
              <a:gdLst/>
              <a:ahLst/>
              <a:cxnLst/>
              <a:rect l="l" t="t" r="r" b="b"/>
              <a:pathLst>
                <a:path w="2215" h="3122" extrusionOk="0">
                  <a:moveTo>
                    <a:pt x="1959" y="1"/>
                  </a:moveTo>
                  <a:cubicBezTo>
                    <a:pt x="1917" y="22"/>
                    <a:pt x="1874" y="44"/>
                    <a:pt x="1832" y="65"/>
                  </a:cubicBezTo>
                  <a:cubicBezTo>
                    <a:pt x="1768" y="65"/>
                    <a:pt x="1704" y="86"/>
                    <a:pt x="1661" y="107"/>
                  </a:cubicBezTo>
                  <a:cubicBezTo>
                    <a:pt x="1640" y="129"/>
                    <a:pt x="1619" y="150"/>
                    <a:pt x="1576" y="171"/>
                  </a:cubicBezTo>
                  <a:cubicBezTo>
                    <a:pt x="1576" y="171"/>
                    <a:pt x="1550" y="198"/>
                    <a:pt x="1559" y="199"/>
                  </a:cubicBezTo>
                  <a:lnTo>
                    <a:pt x="1559" y="199"/>
                  </a:lnTo>
                  <a:cubicBezTo>
                    <a:pt x="1508" y="218"/>
                    <a:pt x="1487" y="237"/>
                    <a:pt x="1448" y="256"/>
                  </a:cubicBezTo>
                  <a:cubicBezTo>
                    <a:pt x="1406" y="299"/>
                    <a:pt x="1363" y="320"/>
                    <a:pt x="1320" y="342"/>
                  </a:cubicBezTo>
                  <a:cubicBezTo>
                    <a:pt x="1320" y="342"/>
                    <a:pt x="1299" y="363"/>
                    <a:pt x="1299" y="363"/>
                  </a:cubicBezTo>
                  <a:cubicBezTo>
                    <a:pt x="1278" y="384"/>
                    <a:pt x="1235" y="427"/>
                    <a:pt x="1193" y="448"/>
                  </a:cubicBezTo>
                  <a:cubicBezTo>
                    <a:pt x="980" y="619"/>
                    <a:pt x="788" y="832"/>
                    <a:pt x="618" y="1066"/>
                  </a:cubicBezTo>
                  <a:cubicBezTo>
                    <a:pt x="469" y="1257"/>
                    <a:pt x="362" y="1470"/>
                    <a:pt x="256" y="1683"/>
                  </a:cubicBezTo>
                  <a:cubicBezTo>
                    <a:pt x="192" y="1833"/>
                    <a:pt x="128" y="1982"/>
                    <a:pt x="85" y="2152"/>
                  </a:cubicBezTo>
                  <a:cubicBezTo>
                    <a:pt x="21" y="2301"/>
                    <a:pt x="0" y="2535"/>
                    <a:pt x="64" y="2706"/>
                  </a:cubicBezTo>
                  <a:cubicBezTo>
                    <a:pt x="180" y="3002"/>
                    <a:pt x="313" y="3121"/>
                    <a:pt x="453" y="3121"/>
                  </a:cubicBezTo>
                  <a:cubicBezTo>
                    <a:pt x="1007" y="3121"/>
                    <a:pt x="1670" y="1236"/>
                    <a:pt x="1789" y="981"/>
                  </a:cubicBezTo>
                  <a:cubicBezTo>
                    <a:pt x="1853" y="853"/>
                    <a:pt x="1917" y="725"/>
                    <a:pt x="1981" y="619"/>
                  </a:cubicBezTo>
                  <a:lnTo>
                    <a:pt x="1981" y="619"/>
                  </a:lnTo>
                  <a:cubicBezTo>
                    <a:pt x="1989" y="611"/>
                    <a:pt x="2002" y="597"/>
                    <a:pt x="2002" y="597"/>
                  </a:cubicBezTo>
                  <a:cubicBezTo>
                    <a:pt x="2002" y="576"/>
                    <a:pt x="2023" y="555"/>
                    <a:pt x="2045" y="533"/>
                  </a:cubicBezTo>
                  <a:cubicBezTo>
                    <a:pt x="2066" y="469"/>
                    <a:pt x="2087" y="427"/>
                    <a:pt x="2087" y="363"/>
                  </a:cubicBezTo>
                  <a:cubicBezTo>
                    <a:pt x="2108" y="320"/>
                    <a:pt x="2151" y="278"/>
                    <a:pt x="2172" y="235"/>
                  </a:cubicBezTo>
                  <a:cubicBezTo>
                    <a:pt x="2194" y="193"/>
                    <a:pt x="2194" y="129"/>
                    <a:pt x="2194" y="65"/>
                  </a:cubicBezTo>
                  <a:cubicBezTo>
                    <a:pt x="2215" y="44"/>
                    <a:pt x="2194" y="1"/>
                    <a:pt x="2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29;p67">
              <a:extLst>
                <a:ext uri="{FF2B5EF4-FFF2-40B4-BE49-F238E27FC236}">
                  <a16:creationId xmlns:a16="http://schemas.microsoft.com/office/drawing/2014/main" id="{160074E5-AD6B-4E7D-B308-70D054D52EF8}"/>
                </a:ext>
              </a:extLst>
            </p:cNvPr>
            <p:cNvSpPr/>
            <p:nvPr/>
          </p:nvSpPr>
          <p:spPr>
            <a:xfrm>
              <a:off x="14248875" y="2448413"/>
              <a:ext cx="73375" cy="60250"/>
            </a:xfrm>
            <a:custGeom>
              <a:avLst/>
              <a:gdLst/>
              <a:ahLst/>
              <a:cxnLst/>
              <a:rect l="l" t="t" r="r" b="b"/>
              <a:pathLst>
                <a:path w="2935" h="2410" extrusionOk="0">
                  <a:moveTo>
                    <a:pt x="151" y="0"/>
                  </a:moveTo>
                  <a:cubicBezTo>
                    <a:pt x="75" y="0"/>
                    <a:pt x="1" y="106"/>
                    <a:pt x="38" y="179"/>
                  </a:cubicBezTo>
                  <a:cubicBezTo>
                    <a:pt x="59" y="243"/>
                    <a:pt x="59" y="307"/>
                    <a:pt x="80" y="392"/>
                  </a:cubicBezTo>
                  <a:cubicBezTo>
                    <a:pt x="102" y="435"/>
                    <a:pt x="144" y="499"/>
                    <a:pt x="165" y="541"/>
                  </a:cubicBezTo>
                  <a:cubicBezTo>
                    <a:pt x="187" y="627"/>
                    <a:pt x="208" y="690"/>
                    <a:pt x="251" y="754"/>
                  </a:cubicBezTo>
                  <a:cubicBezTo>
                    <a:pt x="293" y="925"/>
                    <a:pt x="421" y="1052"/>
                    <a:pt x="528" y="1202"/>
                  </a:cubicBezTo>
                  <a:cubicBezTo>
                    <a:pt x="655" y="1393"/>
                    <a:pt x="804" y="1564"/>
                    <a:pt x="975" y="1713"/>
                  </a:cubicBezTo>
                  <a:cubicBezTo>
                    <a:pt x="1145" y="1883"/>
                    <a:pt x="1316" y="2053"/>
                    <a:pt x="1529" y="2181"/>
                  </a:cubicBezTo>
                  <a:cubicBezTo>
                    <a:pt x="1656" y="2245"/>
                    <a:pt x="1784" y="2330"/>
                    <a:pt x="1933" y="2373"/>
                  </a:cubicBezTo>
                  <a:cubicBezTo>
                    <a:pt x="2012" y="2397"/>
                    <a:pt x="2091" y="2409"/>
                    <a:pt x="2169" y="2409"/>
                  </a:cubicBezTo>
                  <a:cubicBezTo>
                    <a:pt x="2365" y="2409"/>
                    <a:pt x="2554" y="2333"/>
                    <a:pt x="2721" y="2181"/>
                  </a:cubicBezTo>
                  <a:cubicBezTo>
                    <a:pt x="2849" y="2075"/>
                    <a:pt x="2913" y="1883"/>
                    <a:pt x="2913" y="1713"/>
                  </a:cubicBezTo>
                  <a:cubicBezTo>
                    <a:pt x="2934" y="1478"/>
                    <a:pt x="2828" y="1287"/>
                    <a:pt x="2657" y="1138"/>
                  </a:cubicBezTo>
                  <a:cubicBezTo>
                    <a:pt x="2657" y="1052"/>
                    <a:pt x="2679" y="967"/>
                    <a:pt x="2657" y="882"/>
                  </a:cubicBezTo>
                  <a:cubicBezTo>
                    <a:pt x="2624" y="833"/>
                    <a:pt x="2566" y="783"/>
                    <a:pt x="2501" y="783"/>
                  </a:cubicBezTo>
                  <a:cubicBezTo>
                    <a:pt x="2483" y="783"/>
                    <a:pt x="2464" y="787"/>
                    <a:pt x="2444" y="797"/>
                  </a:cubicBezTo>
                  <a:cubicBezTo>
                    <a:pt x="2402" y="840"/>
                    <a:pt x="2380" y="861"/>
                    <a:pt x="2359" y="903"/>
                  </a:cubicBezTo>
                  <a:cubicBezTo>
                    <a:pt x="2231" y="840"/>
                    <a:pt x="2104" y="776"/>
                    <a:pt x="1954" y="712"/>
                  </a:cubicBezTo>
                  <a:cubicBezTo>
                    <a:pt x="1741" y="627"/>
                    <a:pt x="1529" y="499"/>
                    <a:pt x="1316" y="414"/>
                  </a:cubicBezTo>
                  <a:cubicBezTo>
                    <a:pt x="1273" y="392"/>
                    <a:pt x="1230" y="371"/>
                    <a:pt x="1188" y="371"/>
                  </a:cubicBezTo>
                  <a:cubicBezTo>
                    <a:pt x="1145" y="350"/>
                    <a:pt x="1103" y="328"/>
                    <a:pt x="1060" y="307"/>
                  </a:cubicBezTo>
                  <a:cubicBezTo>
                    <a:pt x="996" y="286"/>
                    <a:pt x="953" y="243"/>
                    <a:pt x="890" y="222"/>
                  </a:cubicBezTo>
                  <a:cubicBezTo>
                    <a:pt x="826" y="201"/>
                    <a:pt x="762" y="201"/>
                    <a:pt x="719" y="179"/>
                  </a:cubicBezTo>
                  <a:cubicBezTo>
                    <a:pt x="677" y="179"/>
                    <a:pt x="634" y="158"/>
                    <a:pt x="655" y="158"/>
                  </a:cubicBezTo>
                  <a:cubicBezTo>
                    <a:pt x="655" y="158"/>
                    <a:pt x="506" y="115"/>
                    <a:pt x="485" y="115"/>
                  </a:cubicBezTo>
                  <a:cubicBezTo>
                    <a:pt x="442" y="94"/>
                    <a:pt x="400" y="52"/>
                    <a:pt x="336" y="52"/>
                  </a:cubicBezTo>
                  <a:cubicBezTo>
                    <a:pt x="272" y="30"/>
                    <a:pt x="251" y="30"/>
                    <a:pt x="187" y="9"/>
                  </a:cubicBezTo>
                  <a:cubicBezTo>
                    <a:pt x="175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30;p67">
              <a:extLst>
                <a:ext uri="{FF2B5EF4-FFF2-40B4-BE49-F238E27FC236}">
                  <a16:creationId xmlns:a16="http://schemas.microsoft.com/office/drawing/2014/main" id="{F6AD24E3-52B2-4E5F-8C4D-0C14C9C073D3}"/>
                </a:ext>
              </a:extLst>
            </p:cNvPr>
            <p:cNvSpPr/>
            <p:nvPr/>
          </p:nvSpPr>
          <p:spPr>
            <a:xfrm>
              <a:off x="14431900" y="2294738"/>
              <a:ext cx="85225" cy="58600"/>
            </a:xfrm>
            <a:custGeom>
              <a:avLst/>
              <a:gdLst/>
              <a:ahLst/>
              <a:cxnLst/>
              <a:rect l="l" t="t" r="r" b="b"/>
              <a:pathLst>
                <a:path w="3409" h="2344" extrusionOk="0">
                  <a:moveTo>
                    <a:pt x="2934" y="0"/>
                  </a:moveTo>
                  <a:cubicBezTo>
                    <a:pt x="2905" y="0"/>
                    <a:pt x="2877" y="7"/>
                    <a:pt x="2854" y="22"/>
                  </a:cubicBezTo>
                  <a:cubicBezTo>
                    <a:pt x="2854" y="22"/>
                    <a:pt x="2833" y="44"/>
                    <a:pt x="2833" y="44"/>
                  </a:cubicBezTo>
                  <a:cubicBezTo>
                    <a:pt x="2783" y="31"/>
                    <a:pt x="2737" y="26"/>
                    <a:pt x="2692" y="26"/>
                  </a:cubicBezTo>
                  <a:cubicBezTo>
                    <a:pt x="2584" y="26"/>
                    <a:pt x="2485" y="56"/>
                    <a:pt x="2364" y="86"/>
                  </a:cubicBezTo>
                  <a:cubicBezTo>
                    <a:pt x="2343" y="86"/>
                    <a:pt x="2301" y="86"/>
                    <a:pt x="2279" y="107"/>
                  </a:cubicBezTo>
                  <a:cubicBezTo>
                    <a:pt x="2258" y="107"/>
                    <a:pt x="2237" y="129"/>
                    <a:pt x="2215" y="129"/>
                  </a:cubicBezTo>
                  <a:cubicBezTo>
                    <a:pt x="2173" y="150"/>
                    <a:pt x="2109" y="171"/>
                    <a:pt x="2066" y="193"/>
                  </a:cubicBezTo>
                  <a:cubicBezTo>
                    <a:pt x="1917" y="235"/>
                    <a:pt x="1789" y="299"/>
                    <a:pt x="1640" y="384"/>
                  </a:cubicBezTo>
                  <a:cubicBezTo>
                    <a:pt x="1619" y="384"/>
                    <a:pt x="1598" y="406"/>
                    <a:pt x="1576" y="406"/>
                  </a:cubicBezTo>
                  <a:cubicBezTo>
                    <a:pt x="1470" y="448"/>
                    <a:pt x="1364" y="491"/>
                    <a:pt x="1257" y="555"/>
                  </a:cubicBezTo>
                  <a:cubicBezTo>
                    <a:pt x="1151" y="597"/>
                    <a:pt x="1044" y="661"/>
                    <a:pt x="938" y="725"/>
                  </a:cubicBezTo>
                  <a:cubicBezTo>
                    <a:pt x="831" y="789"/>
                    <a:pt x="725" y="853"/>
                    <a:pt x="639" y="938"/>
                  </a:cubicBezTo>
                  <a:cubicBezTo>
                    <a:pt x="384" y="1151"/>
                    <a:pt x="0" y="1449"/>
                    <a:pt x="22" y="1811"/>
                  </a:cubicBezTo>
                  <a:cubicBezTo>
                    <a:pt x="0" y="1896"/>
                    <a:pt x="0" y="1982"/>
                    <a:pt x="22" y="2088"/>
                  </a:cubicBezTo>
                  <a:cubicBezTo>
                    <a:pt x="43" y="2237"/>
                    <a:pt x="192" y="2322"/>
                    <a:pt x="341" y="2322"/>
                  </a:cubicBezTo>
                  <a:cubicBezTo>
                    <a:pt x="341" y="2322"/>
                    <a:pt x="341" y="2322"/>
                    <a:pt x="341" y="2344"/>
                  </a:cubicBezTo>
                  <a:cubicBezTo>
                    <a:pt x="363" y="2344"/>
                    <a:pt x="363" y="2322"/>
                    <a:pt x="384" y="2322"/>
                  </a:cubicBezTo>
                  <a:cubicBezTo>
                    <a:pt x="426" y="2322"/>
                    <a:pt x="469" y="2322"/>
                    <a:pt x="512" y="2301"/>
                  </a:cubicBezTo>
                  <a:cubicBezTo>
                    <a:pt x="575" y="2301"/>
                    <a:pt x="639" y="2301"/>
                    <a:pt x="725" y="2280"/>
                  </a:cubicBezTo>
                  <a:cubicBezTo>
                    <a:pt x="788" y="2258"/>
                    <a:pt x="874" y="2216"/>
                    <a:pt x="959" y="2195"/>
                  </a:cubicBezTo>
                  <a:cubicBezTo>
                    <a:pt x="959" y="2173"/>
                    <a:pt x="959" y="2173"/>
                    <a:pt x="959" y="2173"/>
                  </a:cubicBezTo>
                  <a:cubicBezTo>
                    <a:pt x="980" y="2173"/>
                    <a:pt x="1023" y="2173"/>
                    <a:pt x="1044" y="2152"/>
                  </a:cubicBezTo>
                  <a:cubicBezTo>
                    <a:pt x="1087" y="2131"/>
                    <a:pt x="1151" y="2131"/>
                    <a:pt x="1193" y="2109"/>
                  </a:cubicBezTo>
                  <a:cubicBezTo>
                    <a:pt x="1257" y="2109"/>
                    <a:pt x="1385" y="2088"/>
                    <a:pt x="1385" y="2088"/>
                  </a:cubicBezTo>
                  <a:cubicBezTo>
                    <a:pt x="1449" y="2067"/>
                    <a:pt x="1513" y="2045"/>
                    <a:pt x="1555" y="2024"/>
                  </a:cubicBezTo>
                  <a:cubicBezTo>
                    <a:pt x="1683" y="1982"/>
                    <a:pt x="1811" y="1960"/>
                    <a:pt x="1939" y="1918"/>
                  </a:cubicBezTo>
                  <a:cubicBezTo>
                    <a:pt x="2258" y="1811"/>
                    <a:pt x="2599" y="1641"/>
                    <a:pt x="2854" y="1407"/>
                  </a:cubicBezTo>
                  <a:cubicBezTo>
                    <a:pt x="3174" y="1108"/>
                    <a:pt x="3408" y="597"/>
                    <a:pt x="3110" y="214"/>
                  </a:cubicBezTo>
                  <a:cubicBezTo>
                    <a:pt x="3110" y="171"/>
                    <a:pt x="3089" y="129"/>
                    <a:pt x="3067" y="65"/>
                  </a:cubicBezTo>
                  <a:cubicBezTo>
                    <a:pt x="3040" y="24"/>
                    <a:pt x="2986" y="0"/>
                    <a:pt x="2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31;p67">
              <a:extLst>
                <a:ext uri="{FF2B5EF4-FFF2-40B4-BE49-F238E27FC236}">
                  <a16:creationId xmlns:a16="http://schemas.microsoft.com/office/drawing/2014/main" id="{7BEFFB04-7A72-436D-A22A-55F5D567D039}"/>
                </a:ext>
              </a:extLst>
            </p:cNvPr>
            <p:cNvSpPr/>
            <p:nvPr/>
          </p:nvSpPr>
          <p:spPr>
            <a:xfrm>
              <a:off x="13417925" y="2314013"/>
              <a:ext cx="55075" cy="43275"/>
            </a:xfrm>
            <a:custGeom>
              <a:avLst/>
              <a:gdLst/>
              <a:ahLst/>
              <a:cxnLst/>
              <a:rect l="l" t="t" r="r" b="b"/>
              <a:pathLst>
                <a:path w="2203" h="1731" extrusionOk="0">
                  <a:moveTo>
                    <a:pt x="298" y="0"/>
                  </a:moveTo>
                  <a:cubicBezTo>
                    <a:pt x="149" y="0"/>
                    <a:pt x="1" y="165"/>
                    <a:pt x="51" y="316"/>
                  </a:cubicBezTo>
                  <a:cubicBezTo>
                    <a:pt x="73" y="423"/>
                    <a:pt x="115" y="508"/>
                    <a:pt x="158" y="593"/>
                  </a:cubicBezTo>
                  <a:cubicBezTo>
                    <a:pt x="200" y="699"/>
                    <a:pt x="264" y="785"/>
                    <a:pt x="328" y="870"/>
                  </a:cubicBezTo>
                  <a:cubicBezTo>
                    <a:pt x="456" y="1040"/>
                    <a:pt x="605" y="1189"/>
                    <a:pt x="754" y="1317"/>
                  </a:cubicBezTo>
                  <a:cubicBezTo>
                    <a:pt x="903" y="1402"/>
                    <a:pt x="1052" y="1487"/>
                    <a:pt x="1201" y="1573"/>
                  </a:cubicBezTo>
                  <a:cubicBezTo>
                    <a:pt x="1308" y="1615"/>
                    <a:pt x="1414" y="1679"/>
                    <a:pt x="1542" y="1700"/>
                  </a:cubicBezTo>
                  <a:cubicBezTo>
                    <a:pt x="1602" y="1715"/>
                    <a:pt x="1684" y="1731"/>
                    <a:pt x="1757" y="1731"/>
                  </a:cubicBezTo>
                  <a:cubicBezTo>
                    <a:pt x="1787" y="1731"/>
                    <a:pt x="1815" y="1728"/>
                    <a:pt x="1840" y="1722"/>
                  </a:cubicBezTo>
                  <a:cubicBezTo>
                    <a:pt x="1947" y="1679"/>
                    <a:pt x="2032" y="1637"/>
                    <a:pt x="2096" y="1551"/>
                  </a:cubicBezTo>
                  <a:cubicBezTo>
                    <a:pt x="2139" y="1509"/>
                    <a:pt x="2181" y="1466"/>
                    <a:pt x="2181" y="1424"/>
                  </a:cubicBezTo>
                  <a:cubicBezTo>
                    <a:pt x="2202" y="1360"/>
                    <a:pt x="2181" y="1317"/>
                    <a:pt x="2160" y="1274"/>
                  </a:cubicBezTo>
                  <a:cubicBezTo>
                    <a:pt x="2139" y="1083"/>
                    <a:pt x="2032" y="955"/>
                    <a:pt x="1883" y="870"/>
                  </a:cubicBezTo>
                  <a:cubicBezTo>
                    <a:pt x="1819" y="849"/>
                    <a:pt x="1755" y="827"/>
                    <a:pt x="1691" y="806"/>
                  </a:cubicBezTo>
                  <a:cubicBezTo>
                    <a:pt x="1691" y="785"/>
                    <a:pt x="1670" y="785"/>
                    <a:pt x="1649" y="785"/>
                  </a:cubicBezTo>
                  <a:cubicBezTo>
                    <a:pt x="1500" y="721"/>
                    <a:pt x="1372" y="636"/>
                    <a:pt x="1223" y="529"/>
                  </a:cubicBezTo>
                  <a:cubicBezTo>
                    <a:pt x="1095" y="465"/>
                    <a:pt x="946" y="380"/>
                    <a:pt x="818" y="295"/>
                  </a:cubicBezTo>
                  <a:cubicBezTo>
                    <a:pt x="690" y="188"/>
                    <a:pt x="541" y="124"/>
                    <a:pt x="413" y="39"/>
                  </a:cubicBezTo>
                  <a:cubicBezTo>
                    <a:pt x="377" y="12"/>
                    <a:pt x="338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2;p67">
              <a:extLst>
                <a:ext uri="{FF2B5EF4-FFF2-40B4-BE49-F238E27FC236}">
                  <a16:creationId xmlns:a16="http://schemas.microsoft.com/office/drawing/2014/main" id="{20192105-F370-414C-BF0E-952EB14F368D}"/>
                </a:ext>
              </a:extLst>
            </p:cNvPr>
            <p:cNvSpPr/>
            <p:nvPr/>
          </p:nvSpPr>
          <p:spPr>
            <a:xfrm>
              <a:off x="13679550" y="2253013"/>
              <a:ext cx="90325" cy="63150"/>
            </a:xfrm>
            <a:custGeom>
              <a:avLst/>
              <a:gdLst/>
              <a:ahLst/>
              <a:cxnLst/>
              <a:rect l="l" t="t" r="r" b="b"/>
              <a:pathLst>
                <a:path w="3613" h="2526" extrusionOk="0">
                  <a:moveTo>
                    <a:pt x="3492" y="0"/>
                  </a:moveTo>
                  <a:cubicBezTo>
                    <a:pt x="3479" y="0"/>
                    <a:pt x="3466" y="3"/>
                    <a:pt x="3451" y="9"/>
                  </a:cubicBezTo>
                  <a:cubicBezTo>
                    <a:pt x="3345" y="30"/>
                    <a:pt x="3238" y="51"/>
                    <a:pt x="3110" y="73"/>
                  </a:cubicBezTo>
                  <a:cubicBezTo>
                    <a:pt x="2983" y="73"/>
                    <a:pt x="2855" y="115"/>
                    <a:pt x="2727" y="136"/>
                  </a:cubicBezTo>
                  <a:cubicBezTo>
                    <a:pt x="2599" y="179"/>
                    <a:pt x="2450" y="200"/>
                    <a:pt x="2322" y="243"/>
                  </a:cubicBezTo>
                  <a:cubicBezTo>
                    <a:pt x="2003" y="328"/>
                    <a:pt x="1705" y="477"/>
                    <a:pt x="1428" y="669"/>
                  </a:cubicBezTo>
                  <a:cubicBezTo>
                    <a:pt x="1151" y="861"/>
                    <a:pt x="853" y="1052"/>
                    <a:pt x="619" y="1308"/>
                  </a:cubicBezTo>
                  <a:cubicBezTo>
                    <a:pt x="533" y="1393"/>
                    <a:pt x="427" y="1500"/>
                    <a:pt x="342" y="1606"/>
                  </a:cubicBezTo>
                  <a:cubicBezTo>
                    <a:pt x="214" y="1776"/>
                    <a:pt x="171" y="1925"/>
                    <a:pt x="86" y="2096"/>
                  </a:cubicBezTo>
                  <a:cubicBezTo>
                    <a:pt x="1" y="2309"/>
                    <a:pt x="214" y="2522"/>
                    <a:pt x="406" y="2522"/>
                  </a:cubicBezTo>
                  <a:cubicBezTo>
                    <a:pt x="474" y="2522"/>
                    <a:pt x="542" y="2525"/>
                    <a:pt x="610" y="2525"/>
                  </a:cubicBezTo>
                  <a:cubicBezTo>
                    <a:pt x="712" y="2525"/>
                    <a:pt x="814" y="2518"/>
                    <a:pt x="917" y="2479"/>
                  </a:cubicBezTo>
                  <a:cubicBezTo>
                    <a:pt x="1087" y="2415"/>
                    <a:pt x="1279" y="2351"/>
                    <a:pt x="1449" y="2266"/>
                  </a:cubicBezTo>
                  <a:cubicBezTo>
                    <a:pt x="1747" y="2117"/>
                    <a:pt x="2024" y="1947"/>
                    <a:pt x="2280" y="1734"/>
                  </a:cubicBezTo>
                  <a:cubicBezTo>
                    <a:pt x="2450" y="1627"/>
                    <a:pt x="2599" y="1500"/>
                    <a:pt x="2748" y="1350"/>
                  </a:cubicBezTo>
                  <a:cubicBezTo>
                    <a:pt x="2855" y="1223"/>
                    <a:pt x="2961" y="1052"/>
                    <a:pt x="3068" y="903"/>
                  </a:cubicBezTo>
                  <a:cubicBezTo>
                    <a:pt x="3153" y="797"/>
                    <a:pt x="3259" y="669"/>
                    <a:pt x="3323" y="541"/>
                  </a:cubicBezTo>
                  <a:cubicBezTo>
                    <a:pt x="3387" y="413"/>
                    <a:pt x="3451" y="286"/>
                    <a:pt x="3558" y="179"/>
                  </a:cubicBezTo>
                  <a:cubicBezTo>
                    <a:pt x="3613" y="106"/>
                    <a:pt x="3573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33;p67">
              <a:extLst>
                <a:ext uri="{FF2B5EF4-FFF2-40B4-BE49-F238E27FC236}">
                  <a16:creationId xmlns:a16="http://schemas.microsoft.com/office/drawing/2014/main" id="{0B10609E-0B7D-420B-8A55-F9404FDF450E}"/>
                </a:ext>
              </a:extLst>
            </p:cNvPr>
            <p:cNvSpPr/>
            <p:nvPr/>
          </p:nvSpPr>
          <p:spPr>
            <a:xfrm>
              <a:off x="14283350" y="2215438"/>
              <a:ext cx="76150" cy="40475"/>
            </a:xfrm>
            <a:custGeom>
              <a:avLst/>
              <a:gdLst/>
              <a:ahLst/>
              <a:cxnLst/>
              <a:rect l="l" t="t" r="r" b="b"/>
              <a:pathLst>
                <a:path w="3046" h="1619" extrusionOk="0">
                  <a:moveTo>
                    <a:pt x="2254" y="0"/>
                  </a:moveTo>
                  <a:cubicBezTo>
                    <a:pt x="2086" y="0"/>
                    <a:pt x="1918" y="36"/>
                    <a:pt x="1768" y="63"/>
                  </a:cubicBezTo>
                  <a:cubicBezTo>
                    <a:pt x="1576" y="85"/>
                    <a:pt x="1427" y="127"/>
                    <a:pt x="1257" y="191"/>
                  </a:cubicBezTo>
                  <a:cubicBezTo>
                    <a:pt x="1065" y="255"/>
                    <a:pt x="874" y="319"/>
                    <a:pt x="703" y="426"/>
                  </a:cubicBezTo>
                  <a:cubicBezTo>
                    <a:pt x="554" y="511"/>
                    <a:pt x="426" y="617"/>
                    <a:pt x="277" y="702"/>
                  </a:cubicBezTo>
                  <a:cubicBezTo>
                    <a:pt x="107" y="830"/>
                    <a:pt x="0" y="1043"/>
                    <a:pt x="64" y="1256"/>
                  </a:cubicBezTo>
                  <a:cubicBezTo>
                    <a:pt x="128" y="1469"/>
                    <a:pt x="299" y="1597"/>
                    <a:pt x="512" y="1618"/>
                  </a:cubicBezTo>
                  <a:lnTo>
                    <a:pt x="1001" y="1618"/>
                  </a:lnTo>
                  <a:cubicBezTo>
                    <a:pt x="1150" y="1618"/>
                    <a:pt x="1321" y="1597"/>
                    <a:pt x="1470" y="1576"/>
                  </a:cubicBezTo>
                  <a:cubicBezTo>
                    <a:pt x="1683" y="1554"/>
                    <a:pt x="1875" y="1533"/>
                    <a:pt x="2066" y="1512"/>
                  </a:cubicBezTo>
                  <a:cubicBezTo>
                    <a:pt x="2279" y="1469"/>
                    <a:pt x="2514" y="1427"/>
                    <a:pt x="2684" y="1299"/>
                  </a:cubicBezTo>
                  <a:cubicBezTo>
                    <a:pt x="2918" y="1150"/>
                    <a:pt x="3046" y="894"/>
                    <a:pt x="3025" y="617"/>
                  </a:cubicBezTo>
                  <a:cubicBezTo>
                    <a:pt x="2982" y="340"/>
                    <a:pt x="2790" y="106"/>
                    <a:pt x="2535" y="42"/>
                  </a:cubicBezTo>
                  <a:cubicBezTo>
                    <a:pt x="2443" y="12"/>
                    <a:pt x="2348" y="0"/>
                    <a:pt x="2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34;p67">
              <a:extLst>
                <a:ext uri="{FF2B5EF4-FFF2-40B4-BE49-F238E27FC236}">
                  <a16:creationId xmlns:a16="http://schemas.microsoft.com/office/drawing/2014/main" id="{2F93A059-773E-4D04-B866-C276BB2F0207}"/>
                </a:ext>
              </a:extLst>
            </p:cNvPr>
            <p:cNvSpPr/>
            <p:nvPr/>
          </p:nvSpPr>
          <p:spPr>
            <a:xfrm>
              <a:off x="14006475" y="2322438"/>
              <a:ext cx="56475" cy="45575"/>
            </a:xfrm>
            <a:custGeom>
              <a:avLst/>
              <a:gdLst/>
              <a:ahLst/>
              <a:cxnLst/>
              <a:rect l="l" t="t" r="r" b="b"/>
              <a:pathLst>
                <a:path w="2259" h="1823" extrusionOk="0">
                  <a:moveTo>
                    <a:pt x="1726" y="0"/>
                  </a:moveTo>
                  <a:cubicBezTo>
                    <a:pt x="1683" y="22"/>
                    <a:pt x="1641" y="22"/>
                    <a:pt x="1598" y="22"/>
                  </a:cubicBezTo>
                  <a:cubicBezTo>
                    <a:pt x="1470" y="64"/>
                    <a:pt x="1342" y="107"/>
                    <a:pt x="1215" y="171"/>
                  </a:cubicBezTo>
                  <a:cubicBezTo>
                    <a:pt x="1087" y="213"/>
                    <a:pt x="938" y="277"/>
                    <a:pt x="831" y="362"/>
                  </a:cubicBezTo>
                  <a:cubicBezTo>
                    <a:pt x="767" y="384"/>
                    <a:pt x="703" y="426"/>
                    <a:pt x="661" y="469"/>
                  </a:cubicBezTo>
                  <a:cubicBezTo>
                    <a:pt x="597" y="533"/>
                    <a:pt x="554" y="597"/>
                    <a:pt x="533" y="682"/>
                  </a:cubicBezTo>
                  <a:lnTo>
                    <a:pt x="469" y="703"/>
                  </a:lnTo>
                  <a:cubicBezTo>
                    <a:pt x="320" y="788"/>
                    <a:pt x="214" y="916"/>
                    <a:pt x="128" y="1065"/>
                  </a:cubicBezTo>
                  <a:cubicBezTo>
                    <a:pt x="1" y="1236"/>
                    <a:pt x="43" y="1534"/>
                    <a:pt x="214" y="1683"/>
                  </a:cubicBezTo>
                  <a:cubicBezTo>
                    <a:pt x="302" y="1771"/>
                    <a:pt x="428" y="1822"/>
                    <a:pt x="556" y="1822"/>
                  </a:cubicBezTo>
                  <a:cubicBezTo>
                    <a:pt x="644" y="1822"/>
                    <a:pt x="732" y="1799"/>
                    <a:pt x="810" y="1747"/>
                  </a:cubicBezTo>
                  <a:cubicBezTo>
                    <a:pt x="959" y="1662"/>
                    <a:pt x="1066" y="1555"/>
                    <a:pt x="1151" y="1406"/>
                  </a:cubicBezTo>
                  <a:lnTo>
                    <a:pt x="1215" y="1406"/>
                  </a:lnTo>
                  <a:cubicBezTo>
                    <a:pt x="1321" y="1385"/>
                    <a:pt x="1406" y="1300"/>
                    <a:pt x="1491" y="1236"/>
                  </a:cubicBezTo>
                  <a:cubicBezTo>
                    <a:pt x="1577" y="1150"/>
                    <a:pt x="1662" y="1065"/>
                    <a:pt x="1747" y="980"/>
                  </a:cubicBezTo>
                  <a:cubicBezTo>
                    <a:pt x="1832" y="895"/>
                    <a:pt x="1917" y="831"/>
                    <a:pt x="2003" y="725"/>
                  </a:cubicBezTo>
                  <a:cubicBezTo>
                    <a:pt x="2024" y="703"/>
                    <a:pt x="2067" y="661"/>
                    <a:pt x="2088" y="639"/>
                  </a:cubicBezTo>
                  <a:cubicBezTo>
                    <a:pt x="2109" y="597"/>
                    <a:pt x="2130" y="575"/>
                    <a:pt x="2152" y="533"/>
                  </a:cubicBezTo>
                  <a:cubicBezTo>
                    <a:pt x="2216" y="448"/>
                    <a:pt x="2258" y="277"/>
                    <a:pt x="2173" y="171"/>
                  </a:cubicBezTo>
                  <a:cubicBezTo>
                    <a:pt x="2130" y="107"/>
                    <a:pt x="2067" y="43"/>
                    <a:pt x="1981" y="22"/>
                  </a:cubicBezTo>
                  <a:lnTo>
                    <a:pt x="1917" y="22"/>
                  </a:lnTo>
                  <a:cubicBezTo>
                    <a:pt x="1896" y="0"/>
                    <a:pt x="1896" y="0"/>
                    <a:pt x="1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135;p67">
              <a:extLst>
                <a:ext uri="{FF2B5EF4-FFF2-40B4-BE49-F238E27FC236}">
                  <a16:creationId xmlns:a16="http://schemas.microsoft.com/office/drawing/2014/main" id="{E2B6D98F-83BB-420C-A1FE-DB27F26F7B4B}"/>
                </a:ext>
              </a:extLst>
            </p:cNvPr>
            <p:cNvSpPr/>
            <p:nvPr/>
          </p:nvSpPr>
          <p:spPr>
            <a:xfrm>
              <a:off x="14517775" y="2426938"/>
              <a:ext cx="50975" cy="50275"/>
            </a:xfrm>
            <a:custGeom>
              <a:avLst/>
              <a:gdLst/>
              <a:ahLst/>
              <a:cxnLst/>
              <a:rect l="l" t="t" r="r" b="b"/>
              <a:pathLst>
                <a:path w="2039" h="2011" extrusionOk="0">
                  <a:moveTo>
                    <a:pt x="1453" y="0"/>
                  </a:moveTo>
                  <a:cubicBezTo>
                    <a:pt x="1416" y="0"/>
                    <a:pt x="1379" y="5"/>
                    <a:pt x="1336" y="16"/>
                  </a:cubicBezTo>
                  <a:cubicBezTo>
                    <a:pt x="1187" y="37"/>
                    <a:pt x="1102" y="101"/>
                    <a:pt x="974" y="186"/>
                  </a:cubicBezTo>
                  <a:cubicBezTo>
                    <a:pt x="889" y="272"/>
                    <a:pt x="804" y="378"/>
                    <a:pt x="718" y="463"/>
                  </a:cubicBezTo>
                  <a:cubicBezTo>
                    <a:pt x="612" y="612"/>
                    <a:pt x="506" y="761"/>
                    <a:pt x="420" y="889"/>
                  </a:cubicBezTo>
                  <a:cubicBezTo>
                    <a:pt x="356" y="996"/>
                    <a:pt x="293" y="1123"/>
                    <a:pt x="229" y="1230"/>
                  </a:cubicBezTo>
                  <a:cubicBezTo>
                    <a:pt x="165" y="1358"/>
                    <a:pt x="80" y="1507"/>
                    <a:pt x="80" y="1656"/>
                  </a:cubicBezTo>
                  <a:cubicBezTo>
                    <a:pt x="80" y="1677"/>
                    <a:pt x="80" y="1677"/>
                    <a:pt x="80" y="1677"/>
                  </a:cubicBezTo>
                  <a:cubicBezTo>
                    <a:pt x="58" y="1720"/>
                    <a:pt x="80" y="1762"/>
                    <a:pt x="80" y="1784"/>
                  </a:cubicBezTo>
                  <a:cubicBezTo>
                    <a:pt x="80" y="1789"/>
                    <a:pt x="80" y="1796"/>
                    <a:pt x="80" y="1805"/>
                  </a:cubicBezTo>
                  <a:cubicBezTo>
                    <a:pt x="58" y="1826"/>
                    <a:pt x="37" y="1869"/>
                    <a:pt x="37" y="1890"/>
                  </a:cubicBezTo>
                  <a:cubicBezTo>
                    <a:pt x="0" y="1946"/>
                    <a:pt x="43" y="2001"/>
                    <a:pt x="83" y="2001"/>
                  </a:cubicBezTo>
                  <a:cubicBezTo>
                    <a:pt x="89" y="2001"/>
                    <a:pt x="95" y="2000"/>
                    <a:pt x="101" y="1997"/>
                  </a:cubicBezTo>
                  <a:cubicBezTo>
                    <a:pt x="143" y="1997"/>
                    <a:pt x="186" y="1975"/>
                    <a:pt x="207" y="1975"/>
                  </a:cubicBezTo>
                  <a:cubicBezTo>
                    <a:pt x="271" y="1997"/>
                    <a:pt x="314" y="1997"/>
                    <a:pt x="356" y="1997"/>
                  </a:cubicBezTo>
                  <a:cubicBezTo>
                    <a:pt x="390" y="2006"/>
                    <a:pt x="424" y="2010"/>
                    <a:pt x="457" y="2010"/>
                  </a:cubicBezTo>
                  <a:cubicBezTo>
                    <a:pt x="572" y="2010"/>
                    <a:pt x="683" y="1961"/>
                    <a:pt x="782" y="1911"/>
                  </a:cubicBezTo>
                  <a:cubicBezTo>
                    <a:pt x="931" y="1848"/>
                    <a:pt x="1081" y="1784"/>
                    <a:pt x="1208" y="1699"/>
                  </a:cubicBezTo>
                  <a:cubicBezTo>
                    <a:pt x="1357" y="1592"/>
                    <a:pt x="1485" y="1507"/>
                    <a:pt x="1613" y="1379"/>
                  </a:cubicBezTo>
                  <a:cubicBezTo>
                    <a:pt x="1677" y="1315"/>
                    <a:pt x="1741" y="1209"/>
                    <a:pt x="1805" y="1123"/>
                  </a:cubicBezTo>
                  <a:cubicBezTo>
                    <a:pt x="1847" y="1060"/>
                    <a:pt x="1911" y="996"/>
                    <a:pt x="1932" y="932"/>
                  </a:cubicBezTo>
                  <a:cubicBezTo>
                    <a:pt x="1996" y="804"/>
                    <a:pt x="2039" y="698"/>
                    <a:pt x="2018" y="548"/>
                  </a:cubicBezTo>
                  <a:cubicBezTo>
                    <a:pt x="1996" y="442"/>
                    <a:pt x="1954" y="314"/>
                    <a:pt x="1890" y="229"/>
                  </a:cubicBezTo>
                  <a:cubicBezTo>
                    <a:pt x="1847" y="165"/>
                    <a:pt x="1805" y="122"/>
                    <a:pt x="1762" y="101"/>
                  </a:cubicBezTo>
                  <a:cubicBezTo>
                    <a:pt x="1741" y="80"/>
                    <a:pt x="1698" y="80"/>
                    <a:pt x="1677" y="80"/>
                  </a:cubicBezTo>
                  <a:cubicBezTo>
                    <a:pt x="1677" y="80"/>
                    <a:pt x="1677" y="80"/>
                    <a:pt x="1656" y="59"/>
                  </a:cubicBezTo>
                  <a:lnTo>
                    <a:pt x="1613" y="59"/>
                  </a:lnTo>
                  <a:cubicBezTo>
                    <a:pt x="1613" y="37"/>
                    <a:pt x="1592" y="37"/>
                    <a:pt x="1570" y="16"/>
                  </a:cubicBezTo>
                  <a:cubicBezTo>
                    <a:pt x="1528" y="5"/>
                    <a:pt x="1491" y="0"/>
                    <a:pt x="1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36;p67">
              <a:extLst>
                <a:ext uri="{FF2B5EF4-FFF2-40B4-BE49-F238E27FC236}">
                  <a16:creationId xmlns:a16="http://schemas.microsoft.com/office/drawing/2014/main" id="{9B7063C9-3EA5-49DA-AA32-BFB9783CEBDF}"/>
                </a:ext>
              </a:extLst>
            </p:cNvPr>
            <p:cNvSpPr/>
            <p:nvPr/>
          </p:nvSpPr>
          <p:spPr>
            <a:xfrm>
              <a:off x="13866175" y="2440938"/>
              <a:ext cx="62050" cy="40925"/>
            </a:xfrm>
            <a:custGeom>
              <a:avLst/>
              <a:gdLst/>
              <a:ahLst/>
              <a:cxnLst/>
              <a:rect l="l" t="t" r="r" b="b"/>
              <a:pathLst>
                <a:path w="2482" h="1637" extrusionOk="0">
                  <a:moveTo>
                    <a:pt x="1225" y="201"/>
                  </a:moveTo>
                  <a:lnTo>
                    <a:pt x="1225" y="201"/>
                  </a:lnTo>
                  <a:cubicBezTo>
                    <a:pt x="1207" y="208"/>
                    <a:pt x="1189" y="215"/>
                    <a:pt x="1171" y="221"/>
                  </a:cubicBezTo>
                  <a:lnTo>
                    <a:pt x="1171" y="221"/>
                  </a:lnTo>
                  <a:cubicBezTo>
                    <a:pt x="1188" y="215"/>
                    <a:pt x="1206" y="208"/>
                    <a:pt x="1225" y="201"/>
                  </a:cubicBezTo>
                  <a:close/>
                  <a:moveTo>
                    <a:pt x="2306" y="1"/>
                  </a:moveTo>
                  <a:cubicBezTo>
                    <a:pt x="2294" y="1"/>
                    <a:pt x="2281" y="4"/>
                    <a:pt x="2269" y="10"/>
                  </a:cubicBezTo>
                  <a:cubicBezTo>
                    <a:pt x="2226" y="10"/>
                    <a:pt x="2205" y="52"/>
                    <a:pt x="2162" y="95"/>
                  </a:cubicBezTo>
                  <a:cubicBezTo>
                    <a:pt x="2141" y="116"/>
                    <a:pt x="2141" y="116"/>
                    <a:pt x="2141" y="138"/>
                  </a:cubicBezTo>
                  <a:cubicBezTo>
                    <a:pt x="2120" y="138"/>
                    <a:pt x="2120" y="138"/>
                    <a:pt x="2120" y="116"/>
                  </a:cubicBezTo>
                  <a:cubicBezTo>
                    <a:pt x="2056" y="95"/>
                    <a:pt x="2013" y="74"/>
                    <a:pt x="1949" y="74"/>
                  </a:cubicBezTo>
                  <a:cubicBezTo>
                    <a:pt x="1886" y="52"/>
                    <a:pt x="1800" y="52"/>
                    <a:pt x="1736" y="52"/>
                  </a:cubicBezTo>
                  <a:cubicBezTo>
                    <a:pt x="1630" y="52"/>
                    <a:pt x="1545" y="74"/>
                    <a:pt x="1460" y="95"/>
                  </a:cubicBezTo>
                  <a:lnTo>
                    <a:pt x="1502" y="95"/>
                  </a:lnTo>
                  <a:cubicBezTo>
                    <a:pt x="1370" y="133"/>
                    <a:pt x="1238" y="187"/>
                    <a:pt x="1106" y="244"/>
                  </a:cubicBezTo>
                  <a:lnTo>
                    <a:pt x="1106" y="244"/>
                  </a:lnTo>
                  <a:cubicBezTo>
                    <a:pt x="975" y="288"/>
                    <a:pt x="845" y="328"/>
                    <a:pt x="714" y="393"/>
                  </a:cubicBezTo>
                  <a:cubicBezTo>
                    <a:pt x="629" y="414"/>
                    <a:pt x="544" y="478"/>
                    <a:pt x="459" y="521"/>
                  </a:cubicBezTo>
                  <a:cubicBezTo>
                    <a:pt x="416" y="542"/>
                    <a:pt x="395" y="542"/>
                    <a:pt x="373" y="563"/>
                  </a:cubicBezTo>
                  <a:cubicBezTo>
                    <a:pt x="352" y="585"/>
                    <a:pt x="331" y="585"/>
                    <a:pt x="310" y="606"/>
                  </a:cubicBezTo>
                  <a:cubicBezTo>
                    <a:pt x="310" y="606"/>
                    <a:pt x="310" y="606"/>
                    <a:pt x="267" y="627"/>
                  </a:cubicBezTo>
                  <a:cubicBezTo>
                    <a:pt x="267" y="649"/>
                    <a:pt x="267" y="649"/>
                    <a:pt x="246" y="649"/>
                  </a:cubicBezTo>
                  <a:cubicBezTo>
                    <a:pt x="237" y="666"/>
                    <a:pt x="229" y="679"/>
                    <a:pt x="220" y="692"/>
                  </a:cubicBezTo>
                  <a:lnTo>
                    <a:pt x="220" y="692"/>
                  </a:lnTo>
                  <a:cubicBezTo>
                    <a:pt x="10" y="889"/>
                    <a:pt x="1" y="1230"/>
                    <a:pt x="267" y="1394"/>
                  </a:cubicBezTo>
                  <a:lnTo>
                    <a:pt x="288" y="1394"/>
                  </a:lnTo>
                  <a:cubicBezTo>
                    <a:pt x="352" y="1479"/>
                    <a:pt x="437" y="1501"/>
                    <a:pt x="544" y="1522"/>
                  </a:cubicBezTo>
                  <a:cubicBezTo>
                    <a:pt x="586" y="1543"/>
                    <a:pt x="650" y="1564"/>
                    <a:pt x="693" y="1586"/>
                  </a:cubicBezTo>
                  <a:cubicBezTo>
                    <a:pt x="818" y="1617"/>
                    <a:pt x="942" y="1637"/>
                    <a:pt x="1075" y="1637"/>
                  </a:cubicBezTo>
                  <a:cubicBezTo>
                    <a:pt x="1124" y="1637"/>
                    <a:pt x="1174" y="1634"/>
                    <a:pt x="1225" y="1628"/>
                  </a:cubicBezTo>
                  <a:cubicBezTo>
                    <a:pt x="1396" y="1628"/>
                    <a:pt x="1587" y="1607"/>
                    <a:pt x="1758" y="1543"/>
                  </a:cubicBezTo>
                  <a:cubicBezTo>
                    <a:pt x="1843" y="1501"/>
                    <a:pt x="1949" y="1458"/>
                    <a:pt x="2056" y="1415"/>
                  </a:cubicBezTo>
                  <a:cubicBezTo>
                    <a:pt x="2248" y="1309"/>
                    <a:pt x="2397" y="1117"/>
                    <a:pt x="2439" y="904"/>
                  </a:cubicBezTo>
                  <a:cubicBezTo>
                    <a:pt x="2482" y="798"/>
                    <a:pt x="2482" y="670"/>
                    <a:pt x="2461" y="563"/>
                  </a:cubicBezTo>
                  <a:cubicBezTo>
                    <a:pt x="2461" y="478"/>
                    <a:pt x="2461" y="414"/>
                    <a:pt x="2418" y="351"/>
                  </a:cubicBezTo>
                  <a:cubicBezTo>
                    <a:pt x="2439" y="223"/>
                    <a:pt x="2439" y="95"/>
                    <a:pt x="2375" y="31"/>
                  </a:cubicBezTo>
                  <a:cubicBezTo>
                    <a:pt x="2360" y="16"/>
                    <a:pt x="2335" y="1"/>
                    <a:pt x="2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37;p67">
              <a:extLst>
                <a:ext uri="{FF2B5EF4-FFF2-40B4-BE49-F238E27FC236}">
                  <a16:creationId xmlns:a16="http://schemas.microsoft.com/office/drawing/2014/main" id="{124BC74F-94D4-404B-90E1-769E2C656D3E}"/>
                </a:ext>
              </a:extLst>
            </p:cNvPr>
            <p:cNvSpPr/>
            <p:nvPr/>
          </p:nvSpPr>
          <p:spPr>
            <a:xfrm>
              <a:off x="13872300" y="2457138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lnTo>
                    <a:pt x="22" y="1"/>
                  </a:ln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38;p67">
              <a:extLst>
                <a:ext uri="{FF2B5EF4-FFF2-40B4-BE49-F238E27FC236}">
                  <a16:creationId xmlns:a16="http://schemas.microsoft.com/office/drawing/2014/main" id="{034DB52E-A001-40A3-8AEA-455EA1326C97}"/>
                </a:ext>
              </a:extLst>
            </p:cNvPr>
            <p:cNvSpPr/>
            <p:nvPr/>
          </p:nvSpPr>
          <p:spPr>
            <a:xfrm>
              <a:off x="13872300" y="2457138"/>
              <a:ext cx="25" cy="550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39;p67">
              <a:extLst>
                <a:ext uri="{FF2B5EF4-FFF2-40B4-BE49-F238E27FC236}">
                  <a16:creationId xmlns:a16="http://schemas.microsoft.com/office/drawing/2014/main" id="{678F9393-9B09-4B81-9493-24DBCA32F115}"/>
                </a:ext>
              </a:extLst>
            </p:cNvPr>
            <p:cNvSpPr/>
            <p:nvPr/>
          </p:nvSpPr>
          <p:spPr>
            <a:xfrm>
              <a:off x="13872825" y="2456088"/>
              <a:ext cx="1100" cy="1075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43"/>
                  </a:moveTo>
                  <a:cubicBezTo>
                    <a:pt x="22" y="21"/>
                    <a:pt x="22" y="21"/>
                    <a:pt x="44" y="0"/>
                  </a:cubicBezTo>
                  <a:cubicBezTo>
                    <a:pt x="44" y="0"/>
                    <a:pt x="22" y="21"/>
                    <a:pt x="1" y="43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D7D2D0-DFB4-433D-93BE-52EE652901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071" y="983036"/>
            <a:ext cx="3414180" cy="445424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Google Shape;1035;p45">
            <a:extLst>
              <a:ext uri="{FF2B5EF4-FFF2-40B4-BE49-F238E27FC236}">
                <a16:creationId xmlns:a16="http://schemas.microsoft.com/office/drawing/2014/main" id="{3F29C4B8-FAB3-4C5A-9A07-03851A3FA985}"/>
              </a:ext>
            </a:extLst>
          </p:cNvPr>
          <p:cNvSpPr/>
          <p:nvPr/>
        </p:nvSpPr>
        <p:spPr>
          <a:xfrm>
            <a:off x="5306138" y="1403482"/>
            <a:ext cx="4166796" cy="903068"/>
          </a:xfrm>
          <a:prstGeom prst="roundRect">
            <a:avLst>
              <a:gd name="adj" fmla="val 50000"/>
            </a:avLst>
          </a:prstGeom>
          <a:solidFill>
            <a:srgbClr val="E65E4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7A404A-2E04-4592-A95B-F96965566B54}"/>
              </a:ext>
            </a:extLst>
          </p:cNvPr>
          <p:cNvSpPr txBox="1"/>
          <p:nvPr/>
        </p:nvSpPr>
        <p:spPr>
          <a:xfrm rot="21586497">
            <a:off x="5503720" y="1535153"/>
            <a:ext cx="3665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Региональная профильная смена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«Лучшие из лучших»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0A102C-8E81-42A0-8225-DADFD4CA89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4273">
            <a:off x="7299262" y="1246364"/>
            <a:ext cx="3620053" cy="4826738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3" name="Google Shape;1035;p45">
            <a:extLst>
              <a:ext uri="{FF2B5EF4-FFF2-40B4-BE49-F238E27FC236}">
                <a16:creationId xmlns:a16="http://schemas.microsoft.com/office/drawing/2014/main" id="{72662C55-B945-412C-BA7E-61B631E95F7E}"/>
              </a:ext>
            </a:extLst>
          </p:cNvPr>
          <p:cNvSpPr/>
          <p:nvPr/>
        </p:nvSpPr>
        <p:spPr>
          <a:xfrm>
            <a:off x="5230871" y="1408037"/>
            <a:ext cx="3584863" cy="1132792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19F829-E830-4FF6-8142-7D9586C2AD5D}"/>
              </a:ext>
            </a:extLst>
          </p:cNvPr>
          <p:cNvSpPr txBox="1"/>
          <p:nvPr/>
        </p:nvSpPr>
        <p:spPr>
          <a:xfrm rot="21586497">
            <a:off x="5139912" y="1528911"/>
            <a:ext cx="3766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Всероссийский форум волонтеров культуры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г. Владимир, 2021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6" name="Google Shape;5105;p67">
            <a:extLst>
              <a:ext uri="{FF2B5EF4-FFF2-40B4-BE49-F238E27FC236}">
                <a16:creationId xmlns:a16="http://schemas.microsoft.com/office/drawing/2014/main" id="{EF403F29-B440-4E75-8F7A-F142326FD45B}"/>
              </a:ext>
            </a:extLst>
          </p:cNvPr>
          <p:cNvSpPr/>
          <p:nvPr/>
        </p:nvSpPr>
        <p:spPr>
          <a:xfrm>
            <a:off x="5660036" y="1458116"/>
            <a:ext cx="2981304" cy="1019622"/>
          </a:xfrm>
          <a:custGeom>
            <a:avLst/>
            <a:gdLst/>
            <a:ahLst/>
            <a:cxnLst/>
            <a:rect l="l" t="t" r="r" b="b"/>
            <a:pathLst>
              <a:path w="52239" h="35603" extrusionOk="0">
                <a:moveTo>
                  <a:pt x="387" y="17233"/>
                </a:moveTo>
                <a:cubicBezTo>
                  <a:pt x="387" y="17376"/>
                  <a:pt x="387" y="17518"/>
                  <a:pt x="387" y="17681"/>
                </a:cubicBezTo>
                <a:cubicBezTo>
                  <a:pt x="346" y="17640"/>
                  <a:pt x="326" y="17538"/>
                  <a:pt x="306" y="17253"/>
                </a:cubicBezTo>
                <a:cubicBezTo>
                  <a:pt x="326" y="17233"/>
                  <a:pt x="346" y="17233"/>
                  <a:pt x="387" y="17233"/>
                </a:cubicBezTo>
                <a:close/>
                <a:moveTo>
                  <a:pt x="1080" y="30084"/>
                </a:moveTo>
                <a:cubicBezTo>
                  <a:pt x="1100" y="30247"/>
                  <a:pt x="1100" y="30430"/>
                  <a:pt x="1100" y="30593"/>
                </a:cubicBezTo>
                <a:cubicBezTo>
                  <a:pt x="1080" y="30552"/>
                  <a:pt x="1059" y="30450"/>
                  <a:pt x="1019" y="30267"/>
                </a:cubicBezTo>
                <a:lnTo>
                  <a:pt x="1080" y="30084"/>
                </a:lnTo>
                <a:close/>
                <a:moveTo>
                  <a:pt x="30813" y="33138"/>
                </a:moveTo>
                <a:cubicBezTo>
                  <a:pt x="30875" y="33138"/>
                  <a:pt x="30956" y="33159"/>
                  <a:pt x="31099" y="33159"/>
                </a:cubicBezTo>
                <a:cubicBezTo>
                  <a:pt x="30976" y="33159"/>
                  <a:pt x="30875" y="33159"/>
                  <a:pt x="30813" y="33138"/>
                </a:cubicBezTo>
                <a:close/>
                <a:moveTo>
                  <a:pt x="31819" y="33153"/>
                </a:moveTo>
                <a:cubicBezTo>
                  <a:pt x="31835" y="33153"/>
                  <a:pt x="31853" y="33155"/>
                  <a:pt x="31872" y="33159"/>
                </a:cubicBezTo>
                <a:cubicBezTo>
                  <a:pt x="31811" y="33179"/>
                  <a:pt x="32076" y="33200"/>
                  <a:pt x="32259" y="33240"/>
                </a:cubicBezTo>
                <a:cubicBezTo>
                  <a:pt x="32117" y="33240"/>
                  <a:pt x="31934" y="33220"/>
                  <a:pt x="31750" y="33200"/>
                </a:cubicBezTo>
                <a:cubicBezTo>
                  <a:pt x="31717" y="33183"/>
                  <a:pt x="31751" y="33153"/>
                  <a:pt x="31819" y="33153"/>
                </a:cubicBezTo>
                <a:close/>
                <a:moveTo>
                  <a:pt x="1178" y="33533"/>
                </a:moveTo>
                <a:cubicBezTo>
                  <a:pt x="1185" y="33533"/>
                  <a:pt x="1193" y="33537"/>
                  <a:pt x="1202" y="33546"/>
                </a:cubicBezTo>
                <a:lnTo>
                  <a:pt x="1202" y="34157"/>
                </a:lnTo>
                <a:lnTo>
                  <a:pt x="1120" y="33668"/>
                </a:lnTo>
                <a:cubicBezTo>
                  <a:pt x="1136" y="33588"/>
                  <a:pt x="1152" y="33533"/>
                  <a:pt x="1178" y="33533"/>
                </a:cubicBezTo>
                <a:close/>
                <a:moveTo>
                  <a:pt x="13523" y="34666"/>
                </a:moveTo>
                <a:lnTo>
                  <a:pt x="13523" y="34666"/>
                </a:lnTo>
                <a:cubicBezTo>
                  <a:pt x="13535" y="34670"/>
                  <a:pt x="13547" y="34672"/>
                  <a:pt x="13560" y="34672"/>
                </a:cubicBezTo>
                <a:cubicBezTo>
                  <a:pt x="13563" y="34672"/>
                  <a:pt x="13567" y="34671"/>
                  <a:pt x="13571" y="34671"/>
                </a:cubicBezTo>
                <a:lnTo>
                  <a:pt x="13571" y="34671"/>
                </a:lnTo>
                <a:cubicBezTo>
                  <a:pt x="13556" y="34669"/>
                  <a:pt x="13540" y="34668"/>
                  <a:pt x="13523" y="34666"/>
                </a:cubicBezTo>
                <a:close/>
                <a:moveTo>
                  <a:pt x="7907" y="34707"/>
                </a:moveTo>
                <a:cubicBezTo>
                  <a:pt x="7877" y="34713"/>
                  <a:pt x="7848" y="34720"/>
                  <a:pt x="7821" y="34727"/>
                </a:cubicBezTo>
                <a:cubicBezTo>
                  <a:pt x="7853" y="34722"/>
                  <a:pt x="7882" y="34715"/>
                  <a:pt x="7907" y="34707"/>
                </a:cubicBezTo>
                <a:close/>
                <a:moveTo>
                  <a:pt x="978" y="35358"/>
                </a:moveTo>
                <a:lnTo>
                  <a:pt x="978" y="35358"/>
                </a:lnTo>
                <a:cubicBezTo>
                  <a:pt x="987" y="35387"/>
                  <a:pt x="993" y="35421"/>
                  <a:pt x="997" y="35455"/>
                </a:cubicBezTo>
                <a:lnTo>
                  <a:pt x="997" y="35455"/>
                </a:lnTo>
                <a:cubicBezTo>
                  <a:pt x="996" y="35422"/>
                  <a:pt x="991" y="35385"/>
                  <a:pt x="978" y="35358"/>
                </a:cubicBezTo>
                <a:close/>
                <a:moveTo>
                  <a:pt x="45804" y="1"/>
                </a:moveTo>
                <a:cubicBezTo>
                  <a:pt x="45770" y="1"/>
                  <a:pt x="45735" y="2"/>
                  <a:pt x="45701" y="4"/>
                </a:cubicBezTo>
                <a:cubicBezTo>
                  <a:pt x="45049" y="24"/>
                  <a:pt x="44458" y="167"/>
                  <a:pt x="43888" y="330"/>
                </a:cubicBezTo>
                <a:cubicBezTo>
                  <a:pt x="43583" y="391"/>
                  <a:pt x="43298" y="472"/>
                  <a:pt x="43033" y="554"/>
                </a:cubicBezTo>
                <a:cubicBezTo>
                  <a:pt x="42748" y="615"/>
                  <a:pt x="42463" y="655"/>
                  <a:pt x="42198" y="696"/>
                </a:cubicBezTo>
                <a:cubicBezTo>
                  <a:pt x="41756" y="775"/>
                  <a:pt x="41326" y="805"/>
                  <a:pt x="40889" y="805"/>
                </a:cubicBezTo>
                <a:cubicBezTo>
                  <a:pt x="40763" y="805"/>
                  <a:pt x="40636" y="803"/>
                  <a:pt x="40507" y="798"/>
                </a:cubicBezTo>
                <a:cubicBezTo>
                  <a:pt x="40484" y="797"/>
                  <a:pt x="40461" y="797"/>
                  <a:pt x="40440" y="797"/>
                </a:cubicBezTo>
                <a:cubicBezTo>
                  <a:pt x="39909" y="797"/>
                  <a:pt x="39923" y="967"/>
                  <a:pt x="39579" y="967"/>
                </a:cubicBezTo>
                <a:cubicBezTo>
                  <a:pt x="39451" y="967"/>
                  <a:pt x="39273" y="944"/>
                  <a:pt x="39000" y="879"/>
                </a:cubicBezTo>
                <a:lnTo>
                  <a:pt x="39306" y="798"/>
                </a:lnTo>
                <a:cubicBezTo>
                  <a:pt x="37616" y="778"/>
                  <a:pt x="35844" y="187"/>
                  <a:pt x="34092" y="187"/>
                </a:cubicBezTo>
                <a:cubicBezTo>
                  <a:pt x="34191" y="171"/>
                  <a:pt x="34210" y="141"/>
                  <a:pt x="34300" y="141"/>
                </a:cubicBezTo>
                <a:cubicBezTo>
                  <a:pt x="34321" y="141"/>
                  <a:pt x="34346" y="142"/>
                  <a:pt x="34377" y="146"/>
                </a:cubicBezTo>
                <a:cubicBezTo>
                  <a:pt x="34296" y="126"/>
                  <a:pt x="34153" y="106"/>
                  <a:pt x="34011" y="85"/>
                </a:cubicBezTo>
                <a:lnTo>
                  <a:pt x="33563" y="85"/>
                </a:lnTo>
                <a:cubicBezTo>
                  <a:pt x="33257" y="106"/>
                  <a:pt x="33013" y="167"/>
                  <a:pt x="33013" y="187"/>
                </a:cubicBezTo>
                <a:cubicBezTo>
                  <a:pt x="32976" y="190"/>
                  <a:pt x="32948" y="191"/>
                  <a:pt x="32927" y="191"/>
                </a:cubicBezTo>
                <a:cubicBezTo>
                  <a:pt x="32798" y="191"/>
                  <a:pt x="32929" y="143"/>
                  <a:pt x="32789" y="126"/>
                </a:cubicBezTo>
                <a:cubicBezTo>
                  <a:pt x="32759" y="123"/>
                  <a:pt x="32728" y="121"/>
                  <a:pt x="32696" y="121"/>
                </a:cubicBezTo>
                <a:cubicBezTo>
                  <a:pt x="32367" y="121"/>
                  <a:pt x="31970" y="278"/>
                  <a:pt x="31763" y="278"/>
                </a:cubicBezTo>
                <a:cubicBezTo>
                  <a:pt x="31735" y="278"/>
                  <a:pt x="31710" y="275"/>
                  <a:pt x="31689" y="268"/>
                </a:cubicBezTo>
                <a:cubicBezTo>
                  <a:pt x="31648" y="268"/>
                  <a:pt x="31710" y="248"/>
                  <a:pt x="31771" y="228"/>
                </a:cubicBezTo>
                <a:lnTo>
                  <a:pt x="31771" y="228"/>
                </a:lnTo>
                <a:cubicBezTo>
                  <a:pt x="31485" y="289"/>
                  <a:pt x="30773" y="370"/>
                  <a:pt x="30997" y="431"/>
                </a:cubicBezTo>
                <a:cubicBezTo>
                  <a:pt x="30365" y="492"/>
                  <a:pt x="29816" y="676"/>
                  <a:pt x="29306" y="676"/>
                </a:cubicBezTo>
                <a:cubicBezTo>
                  <a:pt x="29001" y="839"/>
                  <a:pt x="28247" y="737"/>
                  <a:pt x="28166" y="879"/>
                </a:cubicBezTo>
                <a:cubicBezTo>
                  <a:pt x="28186" y="818"/>
                  <a:pt x="27922" y="778"/>
                  <a:pt x="27596" y="778"/>
                </a:cubicBezTo>
                <a:lnTo>
                  <a:pt x="26700" y="778"/>
                </a:lnTo>
                <a:cubicBezTo>
                  <a:pt x="26781" y="757"/>
                  <a:pt x="26700" y="737"/>
                  <a:pt x="26618" y="717"/>
                </a:cubicBezTo>
                <a:cubicBezTo>
                  <a:pt x="26516" y="696"/>
                  <a:pt x="26435" y="676"/>
                  <a:pt x="26516" y="635"/>
                </a:cubicBezTo>
                <a:cubicBezTo>
                  <a:pt x="26394" y="620"/>
                  <a:pt x="26274" y="613"/>
                  <a:pt x="26165" y="613"/>
                </a:cubicBezTo>
                <a:cubicBezTo>
                  <a:pt x="25837" y="613"/>
                  <a:pt x="25600" y="671"/>
                  <a:pt x="25661" y="717"/>
                </a:cubicBezTo>
                <a:cubicBezTo>
                  <a:pt x="25558" y="698"/>
                  <a:pt x="25457" y="690"/>
                  <a:pt x="25357" y="690"/>
                </a:cubicBezTo>
                <a:cubicBezTo>
                  <a:pt x="25020" y="690"/>
                  <a:pt x="24701" y="781"/>
                  <a:pt x="24419" y="859"/>
                </a:cubicBezTo>
                <a:cubicBezTo>
                  <a:pt x="24113" y="940"/>
                  <a:pt x="23858" y="1020"/>
                  <a:pt x="23634" y="1020"/>
                </a:cubicBezTo>
                <a:cubicBezTo>
                  <a:pt x="23574" y="1020"/>
                  <a:pt x="23517" y="1014"/>
                  <a:pt x="23461" y="1002"/>
                </a:cubicBezTo>
                <a:cubicBezTo>
                  <a:pt x="22810" y="1205"/>
                  <a:pt x="22199" y="1389"/>
                  <a:pt x="21588" y="1531"/>
                </a:cubicBezTo>
                <a:cubicBezTo>
                  <a:pt x="21282" y="1592"/>
                  <a:pt x="20977" y="1633"/>
                  <a:pt x="20692" y="1653"/>
                </a:cubicBezTo>
                <a:cubicBezTo>
                  <a:pt x="20549" y="1674"/>
                  <a:pt x="20407" y="1674"/>
                  <a:pt x="20244" y="1674"/>
                </a:cubicBezTo>
                <a:lnTo>
                  <a:pt x="19775" y="1674"/>
                </a:lnTo>
                <a:cubicBezTo>
                  <a:pt x="19796" y="1592"/>
                  <a:pt x="20162" y="1613"/>
                  <a:pt x="20468" y="1592"/>
                </a:cubicBezTo>
                <a:cubicBezTo>
                  <a:pt x="20520" y="1596"/>
                  <a:pt x="20572" y="1597"/>
                  <a:pt x="20622" y="1597"/>
                </a:cubicBezTo>
                <a:cubicBezTo>
                  <a:pt x="20862" y="1597"/>
                  <a:pt x="21055" y="1558"/>
                  <a:pt x="21038" y="1490"/>
                </a:cubicBezTo>
                <a:lnTo>
                  <a:pt x="21038" y="1490"/>
                </a:lnTo>
                <a:cubicBezTo>
                  <a:pt x="20895" y="1511"/>
                  <a:pt x="20773" y="1531"/>
                  <a:pt x="20651" y="1531"/>
                </a:cubicBezTo>
                <a:cubicBezTo>
                  <a:pt x="20529" y="1551"/>
                  <a:pt x="20407" y="1551"/>
                  <a:pt x="20284" y="1572"/>
                </a:cubicBezTo>
                <a:cubicBezTo>
                  <a:pt x="20040" y="1572"/>
                  <a:pt x="19816" y="1592"/>
                  <a:pt x="19592" y="1592"/>
                </a:cubicBezTo>
                <a:cubicBezTo>
                  <a:pt x="19213" y="1609"/>
                  <a:pt x="18847" y="1639"/>
                  <a:pt x="18409" y="1639"/>
                </a:cubicBezTo>
                <a:cubicBezTo>
                  <a:pt x="18305" y="1639"/>
                  <a:pt x="18198" y="1637"/>
                  <a:pt x="18085" y="1633"/>
                </a:cubicBezTo>
                <a:cubicBezTo>
                  <a:pt x="17800" y="1613"/>
                  <a:pt x="18268" y="1572"/>
                  <a:pt x="18370" y="1531"/>
                </a:cubicBezTo>
                <a:lnTo>
                  <a:pt x="18370" y="1531"/>
                </a:lnTo>
                <a:cubicBezTo>
                  <a:pt x="17189" y="1613"/>
                  <a:pt x="16109" y="1613"/>
                  <a:pt x="15091" y="1776"/>
                </a:cubicBezTo>
                <a:cubicBezTo>
                  <a:pt x="15091" y="1755"/>
                  <a:pt x="15193" y="1735"/>
                  <a:pt x="15295" y="1714"/>
                </a:cubicBezTo>
                <a:lnTo>
                  <a:pt x="15295" y="1714"/>
                </a:lnTo>
                <a:cubicBezTo>
                  <a:pt x="15091" y="1735"/>
                  <a:pt x="14826" y="1735"/>
                  <a:pt x="14867" y="1796"/>
                </a:cubicBezTo>
                <a:lnTo>
                  <a:pt x="15050" y="1776"/>
                </a:lnTo>
                <a:lnTo>
                  <a:pt x="15050" y="1776"/>
                </a:lnTo>
                <a:cubicBezTo>
                  <a:pt x="15354" y="1832"/>
                  <a:pt x="14421" y="2013"/>
                  <a:pt x="14258" y="2103"/>
                </a:cubicBezTo>
                <a:lnTo>
                  <a:pt x="14258" y="2103"/>
                </a:lnTo>
                <a:cubicBezTo>
                  <a:pt x="14340" y="2030"/>
                  <a:pt x="14239" y="2016"/>
                  <a:pt x="14096" y="2016"/>
                </a:cubicBezTo>
                <a:cubicBezTo>
                  <a:pt x="14012" y="2016"/>
                  <a:pt x="13914" y="2021"/>
                  <a:pt x="13829" y="2021"/>
                </a:cubicBezTo>
                <a:cubicBezTo>
                  <a:pt x="13641" y="2021"/>
                  <a:pt x="13516" y="1999"/>
                  <a:pt x="13747" y="1857"/>
                </a:cubicBezTo>
                <a:lnTo>
                  <a:pt x="13747" y="1857"/>
                </a:lnTo>
                <a:cubicBezTo>
                  <a:pt x="13604" y="1898"/>
                  <a:pt x="13442" y="1938"/>
                  <a:pt x="13482" y="1979"/>
                </a:cubicBezTo>
                <a:cubicBezTo>
                  <a:pt x="13434" y="1984"/>
                  <a:pt x="13394" y="1987"/>
                  <a:pt x="13364" y="1987"/>
                </a:cubicBezTo>
                <a:cubicBezTo>
                  <a:pt x="13265" y="1987"/>
                  <a:pt x="13266" y="1960"/>
                  <a:pt x="13421" y="1898"/>
                </a:cubicBezTo>
                <a:lnTo>
                  <a:pt x="13421" y="1898"/>
                </a:lnTo>
                <a:cubicBezTo>
                  <a:pt x="12688" y="2020"/>
                  <a:pt x="12953" y="2061"/>
                  <a:pt x="12301" y="2142"/>
                </a:cubicBezTo>
                <a:cubicBezTo>
                  <a:pt x="12301" y="2122"/>
                  <a:pt x="12423" y="2081"/>
                  <a:pt x="12505" y="2040"/>
                </a:cubicBezTo>
                <a:lnTo>
                  <a:pt x="12505" y="2040"/>
                </a:lnTo>
                <a:cubicBezTo>
                  <a:pt x="12179" y="2142"/>
                  <a:pt x="11853" y="2244"/>
                  <a:pt x="11303" y="2305"/>
                </a:cubicBezTo>
                <a:cubicBezTo>
                  <a:pt x="11324" y="2285"/>
                  <a:pt x="11283" y="2264"/>
                  <a:pt x="11364" y="2244"/>
                </a:cubicBezTo>
                <a:lnTo>
                  <a:pt x="11364" y="2244"/>
                </a:lnTo>
                <a:cubicBezTo>
                  <a:pt x="10448" y="2386"/>
                  <a:pt x="9816" y="2651"/>
                  <a:pt x="8798" y="2753"/>
                </a:cubicBezTo>
                <a:cubicBezTo>
                  <a:pt x="8907" y="2676"/>
                  <a:pt x="8880" y="2657"/>
                  <a:pt x="8800" y="2657"/>
                </a:cubicBezTo>
                <a:cubicBezTo>
                  <a:pt x="8727" y="2657"/>
                  <a:pt x="8608" y="2673"/>
                  <a:pt x="8510" y="2673"/>
                </a:cubicBezTo>
                <a:cubicBezTo>
                  <a:pt x="8435" y="2673"/>
                  <a:pt x="8372" y="2664"/>
                  <a:pt x="8350" y="2631"/>
                </a:cubicBezTo>
                <a:lnTo>
                  <a:pt x="7800" y="2753"/>
                </a:lnTo>
                <a:lnTo>
                  <a:pt x="8045" y="2794"/>
                </a:lnTo>
                <a:cubicBezTo>
                  <a:pt x="7556" y="2855"/>
                  <a:pt x="7128" y="3018"/>
                  <a:pt x="6721" y="3038"/>
                </a:cubicBezTo>
                <a:lnTo>
                  <a:pt x="7067" y="2936"/>
                </a:lnTo>
                <a:lnTo>
                  <a:pt x="6151" y="3099"/>
                </a:lnTo>
                <a:lnTo>
                  <a:pt x="6680" y="3059"/>
                </a:lnTo>
                <a:lnTo>
                  <a:pt x="6680" y="3059"/>
                </a:lnTo>
                <a:cubicBezTo>
                  <a:pt x="6191" y="3201"/>
                  <a:pt x="6762" y="3221"/>
                  <a:pt x="6110" y="3283"/>
                </a:cubicBezTo>
                <a:cubicBezTo>
                  <a:pt x="6121" y="3281"/>
                  <a:pt x="6126" y="3280"/>
                  <a:pt x="6126" y="3280"/>
                </a:cubicBezTo>
                <a:cubicBezTo>
                  <a:pt x="6123" y="3280"/>
                  <a:pt x="5775" y="3333"/>
                  <a:pt x="5516" y="3333"/>
                </a:cubicBezTo>
                <a:cubicBezTo>
                  <a:pt x="5456" y="3333"/>
                  <a:pt x="5401" y="3330"/>
                  <a:pt x="5356" y="3323"/>
                </a:cubicBezTo>
                <a:cubicBezTo>
                  <a:pt x="5112" y="3384"/>
                  <a:pt x="4868" y="3466"/>
                  <a:pt x="4521" y="3486"/>
                </a:cubicBezTo>
                <a:cubicBezTo>
                  <a:pt x="4420" y="3466"/>
                  <a:pt x="4562" y="3344"/>
                  <a:pt x="4501" y="3323"/>
                </a:cubicBezTo>
                <a:lnTo>
                  <a:pt x="4501" y="3323"/>
                </a:lnTo>
                <a:cubicBezTo>
                  <a:pt x="4283" y="3462"/>
                  <a:pt x="3413" y="3485"/>
                  <a:pt x="3102" y="3617"/>
                </a:cubicBezTo>
                <a:lnTo>
                  <a:pt x="3102" y="3617"/>
                </a:lnTo>
                <a:cubicBezTo>
                  <a:pt x="3177" y="3577"/>
                  <a:pt x="3173" y="3527"/>
                  <a:pt x="3137" y="3527"/>
                </a:cubicBezTo>
                <a:lnTo>
                  <a:pt x="2953" y="3629"/>
                </a:lnTo>
                <a:cubicBezTo>
                  <a:pt x="2709" y="3629"/>
                  <a:pt x="2689" y="3629"/>
                  <a:pt x="2709" y="3568"/>
                </a:cubicBezTo>
                <a:lnTo>
                  <a:pt x="2709" y="3568"/>
                </a:lnTo>
                <a:cubicBezTo>
                  <a:pt x="2016" y="3670"/>
                  <a:pt x="2953" y="3670"/>
                  <a:pt x="2118" y="3771"/>
                </a:cubicBezTo>
                <a:cubicBezTo>
                  <a:pt x="2179" y="3751"/>
                  <a:pt x="2159" y="3751"/>
                  <a:pt x="2281" y="3710"/>
                </a:cubicBezTo>
                <a:lnTo>
                  <a:pt x="2281" y="3710"/>
                </a:lnTo>
                <a:cubicBezTo>
                  <a:pt x="1874" y="3771"/>
                  <a:pt x="1446" y="3975"/>
                  <a:pt x="1181" y="4362"/>
                </a:cubicBezTo>
                <a:cubicBezTo>
                  <a:pt x="917" y="4729"/>
                  <a:pt x="815" y="5177"/>
                  <a:pt x="693" y="5564"/>
                </a:cubicBezTo>
                <a:cubicBezTo>
                  <a:pt x="673" y="5587"/>
                  <a:pt x="660" y="5598"/>
                  <a:pt x="651" y="5598"/>
                </a:cubicBezTo>
                <a:cubicBezTo>
                  <a:pt x="587" y="5598"/>
                  <a:pt x="777" y="5034"/>
                  <a:pt x="730" y="5034"/>
                </a:cubicBezTo>
                <a:cubicBezTo>
                  <a:pt x="723" y="5034"/>
                  <a:pt x="711" y="5047"/>
                  <a:pt x="693" y="5075"/>
                </a:cubicBezTo>
                <a:cubicBezTo>
                  <a:pt x="509" y="5706"/>
                  <a:pt x="489" y="6337"/>
                  <a:pt x="448" y="6969"/>
                </a:cubicBezTo>
                <a:cubicBezTo>
                  <a:pt x="428" y="7600"/>
                  <a:pt x="408" y="8211"/>
                  <a:pt x="367" y="8781"/>
                </a:cubicBezTo>
                <a:lnTo>
                  <a:pt x="387" y="8578"/>
                </a:lnTo>
                <a:lnTo>
                  <a:pt x="387" y="8578"/>
                </a:lnTo>
                <a:cubicBezTo>
                  <a:pt x="546" y="8737"/>
                  <a:pt x="277" y="9402"/>
                  <a:pt x="303" y="9984"/>
                </a:cubicBezTo>
                <a:lnTo>
                  <a:pt x="303" y="9984"/>
                </a:lnTo>
                <a:cubicBezTo>
                  <a:pt x="294" y="9903"/>
                  <a:pt x="257" y="9866"/>
                  <a:pt x="245" y="9866"/>
                </a:cubicBezTo>
                <a:cubicBezTo>
                  <a:pt x="241" y="9866"/>
                  <a:pt x="240" y="9871"/>
                  <a:pt x="245" y="9881"/>
                </a:cubicBezTo>
                <a:cubicBezTo>
                  <a:pt x="184" y="10675"/>
                  <a:pt x="204" y="11510"/>
                  <a:pt x="245" y="12732"/>
                </a:cubicBezTo>
                <a:lnTo>
                  <a:pt x="204" y="12569"/>
                </a:lnTo>
                <a:cubicBezTo>
                  <a:pt x="163" y="13058"/>
                  <a:pt x="163" y="13812"/>
                  <a:pt x="143" y="14321"/>
                </a:cubicBezTo>
                <a:cubicBezTo>
                  <a:pt x="175" y="14449"/>
                  <a:pt x="169" y="14654"/>
                  <a:pt x="195" y="14654"/>
                </a:cubicBezTo>
                <a:cubicBezTo>
                  <a:pt x="202" y="14654"/>
                  <a:pt x="211" y="14640"/>
                  <a:pt x="224" y="14606"/>
                </a:cubicBezTo>
                <a:lnTo>
                  <a:pt x="224" y="14606"/>
                </a:lnTo>
                <a:cubicBezTo>
                  <a:pt x="0" y="16174"/>
                  <a:pt x="387" y="17600"/>
                  <a:pt x="224" y="19005"/>
                </a:cubicBezTo>
                <a:cubicBezTo>
                  <a:pt x="224" y="18862"/>
                  <a:pt x="200" y="18695"/>
                  <a:pt x="189" y="18695"/>
                </a:cubicBezTo>
                <a:cubicBezTo>
                  <a:pt x="186" y="18695"/>
                  <a:pt x="184" y="18708"/>
                  <a:pt x="184" y="18740"/>
                </a:cubicBezTo>
                <a:lnTo>
                  <a:pt x="265" y="19921"/>
                </a:lnTo>
                <a:cubicBezTo>
                  <a:pt x="326" y="19819"/>
                  <a:pt x="285" y="19758"/>
                  <a:pt x="346" y="19514"/>
                </a:cubicBezTo>
                <a:cubicBezTo>
                  <a:pt x="387" y="19656"/>
                  <a:pt x="428" y="20003"/>
                  <a:pt x="448" y="20288"/>
                </a:cubicBezTo>
                <a:cubicBezTo>
                  <a:pt x="423" y="20126"/>
                  <a:pt x="402" y="20065"/>
                  <a:pt x="384" y="20065"/>
                </a:cubicBezTo>
                <a:cubicBezTo>
                  <a:pt x="344" y="20065"/>
                  <a:pt x="320" y="20377"/>
                  <a:pt x="306" y="20532"/>
                </a:cubicBezTo>
                <a:cubicBezTo>
                  <a:pt x="310" y="20524"/>
                  <a:pt x="314" y="20521"/>
                  <a:pt x="318" y="20521"/>
                </a:cubicBezTo>
                <a:cubicBezTo>
                  <a:pt x="332" y="20521"/>
                  <a:pt x="346" y="20556"/>
                  <a:pt x="360" y="20556"/>
                </a:cubicBezTo>
                <a:cubicBezTo>
                  <a:pt x="362" y="20556"/>
                  <a:pt x="365" y="20555"/>
                  <a:pt x="367" y="20553"/>
                </a:cubicBezTo>
                <a:lnTo>
                  <a:pt x="367" y="20553"/>
                </a:lnTo>
                <a:cubicBezTo>
                  <a:pt x="265" y="21164"/>
                  <a:pt x="509" y="20654"/>
                  <a:pt x="469" y="21489"/>
                </a:cubicBezTo>
                <a:lnTo>
                  <a:pt x="428" y="21449"/>
                </a:lnTo>
                <a:lnTo>
                  <a:pt x="428" y="21449"/>
                </a:lnTo>
                <a:cubicBezTo>
                  <a:pt x="469" y="21774"/>
                  <a:pt x="530" y="22060"/>
                  <a:pt x="530" y="22406"/>
                </a:cubicBezTo>
                <a:cubicBezTo>
                  <a:pt x="519" y="22424"/>
                  <a:pt x="511" y="22432"/>
                  <a:pt x="503" y="22432"/>
                </a:cubicBezTo>
                <a:cubicBezTo>
                  <a:pt x="452" y="22432"/>
                  <a:pt x="461" y="22057"/>
                  <a:pt x="408" y="22039"/>
                </a:cubicBezTo>
                <a:lnTo>
                  <a:pt x="408" y="22039"/>
                </a:lnTo>
                <a:cubicBezTo>
                  <a:pt x="428" y="22528"/>
                  <a:pt x="611" y="22996"/>
                  <a:pt x="550" y="23424"/>
                </a:cubicBezTo>
                <a:cubicBezTo>
                  <a:pt x="530" y="23220"/>
                  <a:pt x="509" y="22935"/>
                  <a:pt x="469" y="22732"/>
                </a:cubicBezTo>
                <a:cubicBezTo>
                  <a:pt x="408" y="23200"/>
                  <a:pt x="428" y="23261"/>
                  <a:pt x="428" y="23607"/>
                </a:cubicBezTo>
                <a:lnTo>
                  <a:pt x="428" y="23567"/>
                </a:lnTo>
                <a:lnTo>
                  <a:pt x="448" y="24381"/>
                </a:lnTo>
                <a:lnTo>
                  <a:pt x="448" y="24178"/>
                </a:lnTo>
                <a:cubicBezTo>
                  <a:pt x="713" y="24768"/>
                  <a:pt x="570" y="25400"/>
                  <a:pt x="774" y="26194"/>
                </a:cubicBezTo>
                <a:cubicBezTo>
                  <a:pt x="697" y="25902"/>
                  <a:pt x="667" y="25813"/>
                  <a:pt x="653" y="25813"/>
                </a:cubicBezTo>
                <a:cubicBezTo>
                  <a:pt x="632" y="25813"/>
                  <a:pt x="652" y="26033"/>
                  <a:pt x="600" y="26033"/>
                </a:cubicBezTo>
                <a:cubicBezTo>
                  <a:pt x="597" y="26033"/>
                  <a:pt x="594" y="26032"/>
                  <a:pt x="591" y="26031"/>
                </a:cubicBezTo>
                <a:cubicBezTo>
                  <a:pt x="573" y="26211"/>
                  <a:pt x="571" y="26472"/>
                  <a:pt x="542" y="26472"/>
                </a:cubicBezTo>
                <a:cubicBezTo>
                  <a:pt x="538" y="26472"/>
                  <a:pt x="534" y="26468"/>
                  <a:pt x="530" y="26459"/>
                </a:cubicBezTo>
                <a:lnTo>
                  <a:pt x="530" y="26459"/>
                </a:lnTo>
                <a:cubicBezTo>
                  <a:pt x="632" y="26846"/>
                  <a:pt x="530" y="27110"/>
                  <a:pt x="672" y="27640"/>
                </a:cubicBezTo>
                <a:cubicBezTo>
                  <a:pt x="654" y="27658"/>
                  <a:pt x="702" y="27977"/>
                  <a:pt x="651" y="27977"/>
                </a:cubicBezTo>
                <a:cubicBezTo>
                  <a:pt x="646" y="27977"/>
                  <a:pt x="639" y="27973"/>
                  <a:pt x="632" y="27966"/>
                </a:cubicBezTo>
                <a:lnTo>
                  <a:pt x="632" y="27966"/>
                </a:lnTo>
                <a:cubicBezTo>
                  <a:pt x="649" y="28107"/>
                  <a:pt x="660" y="28156"/>
                  <a:pt x="668" y="28156"/>
                </a:cubicBezTo>
                <a:cubicBezTo>
                  <a:pt x="685" y="28156"/>
                  <a:pt x="684" y="27882"/>
                  <a:pt x="709" y="27882"/>
                </a:cubicBezTo>
                <a:cubicBezTo>
                  <a:pt x="710" y="27882"/>
                  <a:pt x="712" y="27883"/>
                  <a:pt x="713" y="27884"/>
                </a:cubicBezTo>
                <a:cubicBezTo>
                  <a:pt x="876" y="28638"/>
                  <a:pt x="733" y="29676"/>
                  <a:pt x="917" y="30776"/>
                </a:cubicBezTo>
                <a:cubicBezTo>
                  <a:pt x="998" y="31611"/>
                  <a:pt x="1100" y="31855"/>
                  <a:pt x="1161" y="32527"/>
                </a:cubicBezTo>
                <a:cubicBezTo>
                  <a:pt x="1181" y="32629"/>
                  <a:pt x="1181" y="32731"/>
                  <a:pt x="1181" y="32833"/>
                </a:cubicBezTo>
                <a:cubicBezTo>
                  <a:pt x="1176" y="32848"/>
                  <a:pt x="1171" y="32855"/>
                  <a:pt x="1165" y="32855"/>
                </a:cubicBezTo>
                <a:cubicBezTo>
                  <a:pt x="1126" y="32855"/>
                  <a:pt x="1080" y="32528"/>
                  <a:pt x="1080" y="32527"/>
                </a:cubicBezTo>
                <a:lnTo>
                  <a:pt x="1080" y="32527"/>
                </a:lnTo>
                <a:cubicBezTo>
                  <a:pt x="1039" y="33016"/>
                  <a:pt x="1059" y="33362"/>
                  <a:pt x="1100" y="33811"/>
                </a:cubicBezTo>
                <a:cubicBezTo>
                  <a:pt x="1095" y="33790"/>
                  <a:pt x="1090" y="33781"/>
                  <a:pt x="1084" y="33781"/>
                </a:cubicBezTo>
                <a:cubicBezTo>
                  <a:pt x="1068" y="33781"/>
                  <a:pt x="1049" y="33861"/>
                  <a:pt x="1019" y="33953"/>
                </a:cubicBezTo>
                <a:cubicBezTo>
                  <a:pt x="1039" y="34320"/>
                  <a:pt x="1141" y="34197"/>
                  <a:pt x="1100" y="34686"/>
                </a:cubicBezTo>
                <a:cubicBezTo>
                  <a:pt x="1059" y="34605"/>
                  <a:pt x="998" y="34503"/>
                  <a:pt x="978" y="34320"/>
                </a:cubicBezTo>
                <a:lnTo>
                  <a:pt x="978" y="34320"/>
                </a:lnTo>
                <a:cubicBezTo>
                  <a:pt x="998" y="34544"/>
                  <a:pt x="1019" y="34788"/>
                  <a:pt x="1039" y="35012"/>
                </a:cubicBezTo>
                <a:cubicBezTo>
                  <a:pt x="1039" y="35155"/>
                  <a:pt x="1059" y="35297"/>
                  <a:pt x="1080" y="35419"/>
                </a:cubicBezTo>
                <a:lnTo>
                  <a:pt x="1080" y="35481"/>
                </a:lnTo>
                <a:cubicBezTo>
                  <a:pt x="1080" y="35487"/>
                  <a:pt x="1082" y="35490"/>
                  <a:pt x="1086" y="35490"/>
                </a:cubicBezTo>
                <a:cubicBezTo>
                  <a:pt x="1093" y="35490"/>
                  <a:pt x="1107" y="35481"/>
                  <a:pt x="1120" y="35481"/>
                </a:cubicBezTo>
                <a:lnTo>
                  <a:pt x="1222" y="35481"/>
                </a:lnTo>
                <a:lnTo>
                  <a:pt x="1405" y="35501"/>
                </a:lnTo>
                <a:cubicBezTo>
                  <a:pt x="1467" y="35521"/>
                  <a:pt x="1385" y="35542"/>
                  <a:pt x="1243" y="35542"/>
                </a:cubicBezTo>
                <a:cubicBezTo>
                  <a:pt x="1181" y="35542"/>
                  <a:pt x="1100" y="35562"/>
                  <a:pt x="1019" y="35562"/>
                </a:cubicBezTo>
                <a:cubicBezTo>
                  <a:pt x="1008" y="35530"/>
                  <a:pt x="1003" y="35492"/>
                  <a:pt x="997" y="35455"/>
                </a:cubicBezTo>
                <a:lnTo>
                  <a:pt x="997" y="35455"/>
                </a:lnTo>
                <a:cubicBezTo>
                  <a:pt x="998" y="35471"/>
                  <a:pt x="998" y="35487"/>
                  <a:pt x="998" y="35501"/>
                </a:cubicBezTo>
                <a:cubicBezTo>
                  <a:pt x="998" y="35521"/>
                  <a:pt x="998" y="35562"/>
                  <a:pt x="998" y="35562"/>
                </a:cubicBezTo>
                <a:lnTo>
                  <a:pt x="1080" y="35582"/>
                </a:lnTo>
                <a:cubicBezTo>
                  <a:pt x="1161" y="35582"/>
                  <a:pt x="1263" y="35582"/>
                  <a:pt x="1365" y="35603"/>
                </a:cubicBezTo>
                <a:lnTo>
                  <a:pt x="1854" y="35603"/>
                </a:lnTo>
                <a:cubicBezTo>
                  <a:pt x="2118" y="35562"/>
                  <a:pt x="2342" y="35521"/>
                  <a:pt x="2403" y="35460"/>
                </a:cubicBezTo>
                <a:lnTo>
                  <a:pt x="2179" y="35460"/>
                </a:lnTo>
                <a:cubicBezTo>
                  <a:pt x="2240" y="35481"/>
                  <a:pt x="2179" y="35542"/>
                  <a:pt x="2078" y="35562"/>
                </a:cubicBezTo>
                <a:cubicBezTo>
                  <a:pt x="1997" y="35580"/>
                  <a:pt x="1922" y="35587"/>
                  <a:pt x="1853" y="35587"/>
                </a:cubicBezTo>
                <a:cubicBezTo>
                  <a:pt x="1608" y="35587"/>
                  <a:pt x="1446" y="35496"/>
                  <a:pt x="1446" y="35481"/>
                </a:cubicBezTo>
                <a:cubicBezTo>
                  <a:pt x="1548" y="35481"/>
                  <a:pt x="1691" y="35481"/>
                  <a:pt x="1772" y="35460"/>
                </a:cubicBezTo>
                <a:cubicBezTo>
                  <a:pt x="1711" y="35419"/>
                  <a:pt x="1589" y="35399"/>
                  <a:pt x="1467" y="35379"/>
                </a:cubicBezTo>
                <a:cubicBezTo>
                  <a:pt x="1385" y="35379"/>
                  <a:pt x="1324" y="35358"/>
                  <a:pt x="1243" y="35358"/>
                </a:cubicBezTo>
                <a:cubicBezTo>
                  <a:pt x="1236" y="35361"/>
                  <a:pt x="1230" y="35362"/>
                  <a:pt x="1225" y="35362"/>
                </a:cubicBezTo>
                <a:cubicBezTo>
                  <a:pt x="1186" y="35362"/>
                  <a:pt x="1202" y="35295"/>
                  <a:pt x="1202" y="35277"/>
                </a:cubicBezTo>
                <a:cubicBezTo>
                  <a:pt x="1202" y="35216"/>
                  <a:pt x="1181" y="35175"/>
                  <a:pt x="1181" y="35134"/>
                </a:cubicBezTo>
                <a:cubicBezTo>
                  <a:pt x="1161" y="34747"/>
                  <a:pt x="1100" y="34360"/>
                  <a:pt x="1100" y="34055"/>
                </a:cubicBezTo>
                <a:lnTo>
                  <a:pt x="1100" y="34055"/>
                </a:lnTo>
                <a:lnTo>
                  <a:pt x="1202" y="34259"/>
                </a:lnTo>
                <a:cubicBezTo>
                  <a:pt x="1222" y="34625"/>
                  <a:pt x="1222" y="34971"/>
                  <a:pt x="1222" y="35338"/>
                </a:cubicBezTo>
                <a:cubicBezTo>
                  <a:pt x="1419" y="35363"/>
                  <a:pt x="1617" y="35374"/>
                  <a:pt x="1815" y="35374"/>
                </a:cubicBezTo>
                <a:cubicBezTo>
                  <a:pt x="2742" y="35374"/>
                  <a:pt x="3673" y="35128"/>
                  <a:pt x="4562" y="34910"/>
                </a:cubicBezTo>
                <a:cubicBezTo>
                  <a:pt x="4583" y="34890"/>
                  <a:pt x="4603" y="34890"/>
                  <a:pt x="4623" y="34890"/>
                </a:cubicBezTo>
                <a:cubicBezTo>
                  <a:pt x="4603" y="34951"/>
                  <a:pt x="4583" y="35012"/>
                  <a:pt x="4583" y="35053"/>
                </a:cubicBezTo>
                <a:cubicBezTo>
                  <a:pt x="4542" y="35053"/>
                  <a:pt x="4501" y="35073"/>
                  <a:pt x="4420" y="35094"/>
                </a:cubicBezTo>
                <a:lnTo>
                  <a:pt x="4297" y="35236"/>
                </a:lnTo>
                <a:lnTo>
                  <a:pt x="4297" y="35236"/>
                </a:lnTo>
                <a:lnTo>
                  <a:pt x="4623" y="35114"/>
                </a:lnTo>
                <a:cubicBezTo>
                  <a:pt x="4663" y="35153"/>
                  <a:pt x="4745" y="35176"/>
                  <a:pt x="4907" y="35176"/>
                </a:cubicBezTo>
                <a:cubicBezTo>
                  <a:pt x="4997" y="35176"/>
                  <a:pt x="5110" y="35169"/>
                  <a:pt x="5255" y="35155"/>
                </a:cubicBezTo>
                <a:cubicBezTo>
                  <a:pt x="5458" y="35073"/>
                  <a:pt x="5642" y="34992"/>
                  <a:pt x="5845" y="34910"/>
                </a:cubicBezTo>
                <a:lnTo>
                  <a:pt x="6049" y="34951"/>
                </a:lnTo>
                <a:lnTo>
                  <a:pt x="5540" y="35073"/>
                </a:lnTo>
                <a:cubicBezTo>
                  <a:pt x="5845" y="35073"/>
                  <a:pt x="6028" y="34971"/>
                  <a:pt x="6232" y="34890"/>
                </a:cubicBezTo>
                <a:cubicBezTo>
                  <a:pt x="6273" y="34931"/>
                  <a:pt x="6375" y="34931"/>
                  <a:pt x="6497" y="34931"/>
                </a:cubicBezTo>
                <a:lnTo>
                  <a:pt x="7067" y="34686"/>
                </a:lnTo>
                <a:lnTo>
                  <a:pt x="7067" y="34686"/>
                </a:lnTo>
                <a:cubicBezTo>
                  <a:pt x="7141" y="34742"/>
                  <a:pt x="6877" y="34831"/>
                  <a:pt x="7138" y="34831"/>
                </a:cubicBezTo>
                <a:cubicBezTo>
                  <a:pt x="7164" y="34831"/>
                  <a:pt x="7194" y="34831"/>
                  <a:pt x="7230" y="34829"/>
                </a:cubicBezTo>
                <a:cubicBezTo>
                  <a:pt x="7495" y="34727"/>
                  <a:pt x="6945" y="34727"/>
                  <a:pt x="7413" y="34625"/>
                </a:cubicBezTo>
                <a:lnTo>
                  <a:pt x="7413" y="34625"/>
                </a:lnTo>
                <a:cubicBezTo>
                  <a:pt x="7595" y="34649"/>
                  <a:pt x="7640" y="34681"/>
                  <a:pt x="7715" y="34681"/>
                </a:cubicBezTo>
                <a:cubicBezTo>
                  <a:pt x="7766" y="34681"/>
                  <a:pt x="7831" y="34666"/>
                  <a:pt x="7963" y="34625"/>
                </a:cubicBezTo>
                <a:lnTo>
                  <a:pt x="7963" y="34625"/>
                </a:lnTo>
                <a:cubicBezTo>
                  <a:pt x="8008" y="34655"/>
                  <a:pt x="7976" y="34685"/>
                  <a:pt x="7907" y="34707"/>
                </a:cubicBezTo>
                <a:lnTo>
                  <a:pt x="7907" y="34707"/>
                </a:lnTo>
                <a:cubicBezTo>
                  <a:pt x="8214" y="34645"/>
                  <a:pt x="8648" y="34636"/>
                  <a:pt x="8778" y="34544"/>
                </a:cubicBezTo>
                <a:cubicBezTo>
                  <a:pt x="8864" y="34565"/>
                  <a:pt x="8979" y="34571"/>
                  <a:pt x="9100" y="34571"/>
                </a:cubicBezTo>
                <a:cubicBezTo>
                  <a:pt x="9246" y="34571"/>
                  <a:pt x="9402" y="34563"/>
                  <a:pt x="9531" y="34563"/>
                </a:cubicBezTo>
                <a:cubicBezTo>
                  <a:pt x="9702" y="34563"/>
                  <a:pt x="9825" y="34577"/>
                  <a:pt x="9816" y="34646"/>
                </a:cubicBezTo>
                <a:cubicBezTo>
                  <a:pt x="9918" y="34605"/>
                  <a:pt x="10366" y="34503"/>
                  <a:pt x="10651" y="34503"/>
                </a:cubicBezTo>
                <a:cubicBezTo>
                  <a:pt x="10122" y="34686"/>
                  <a:pt x="11731" y="34523"/>
                  <a:pt x="11588" y="34727"/>
                </a:cubicBezTo>
                <a:cubicBezTo>
                  <a:pt x="11756" y="34656"/>
                  <a:pt x="12042" y="34639"/>
                  <a:pt x="12369" y="34639"/>
                </a:cubicBezTo>
                <a:cubicBezTo>
                  <a:pt x="12675" y="34639"/>
                  <a:pt x="13018" y="34654"/>
                  <a:pt x="13332" y="34654"/>
                </a:cubicBezTo>
                <a:cubicBezTo>
                  <a:pt x="13453" y="34654"/>
                  <a:pt x="13569" y="34652"/>
                  <a:pt x="13678" y="34646"/>
                </a:cubicBezTo>
                <a:lnTo>
                  <a:pt x="13678" y="34646"/>
                </a:lnTo>
                <a:cubicBezTo>
                  <a:pt x="13649" y="34649"/>
                  <a:pt x="13611" y="34668"/>
                  <a:pt x="13571" y="34671"/>
                </a:cubicBezTo>
                <a:lnTo>
                  <a:pt x="13571" y="34671"/>
                </a:lnTo>
                <a:cubicBezTo>
                  <a:pt x="13919" y="34710"/>
                  <a:pt x="14022" y="34750"/>
                  <a:pt x="14256" y="34808"/>
                </a:cubicBezTo>
                <a:cubicBezTo>
                  <a:pt x="14317" y="34666"/>
                  <a:pt x="14928" y="34686"/>
                  <a:pt x="15254" y="34605"/>
                </a:cubicBezTo>
                <a:lnTo>
                  <a:pt x="15254" y="34605"/>
                </a:lnTo>
                <a:cubicBezTo>
                  <a:pt x="15743" y="34768"/>
                  <a:pt x="14969" y="34747"/>
                  <a:pt x="15112" y="34890"/>
                </a:cubicBezTo>
                <a:cubicBezTo>
                  <a:pt x="15091" y="34788"/>
                  <a:pt x="15947" y="34808"/>
                  <a:pt x="15784" y="34727"/>
                </a:cubicBezTo>
                <a:lnTo>
                  <a:pt x="15784" y="34727"/>
                </a:lnTo>
                <a:cubicBezTo>
                  <a:pt x="16150" y="34808"/>
                  <a:pt x="16109" y="34768"/>
                  <a:pt x="16293" y="34890"/>
                </a:cubicBezTo>
                <a:cubicBezTo>
                  <a:pt x="16323" y="34798"/>
                  <a:pt x="16410" y="34788"/>
                  <a:pt x="16527" y="34788"/>
                </a:cubicBezTo>
                <a:cubicBezTo>
                  <a:pt x="16560" y="34788"/>
                  <a:pt x="16596" y="34789"/>
                  <a:pt x="16634" y="34789"/>
                </a:cubicBezTo>
                <a:cubicBezTo>
                  <a:pt x="16729" y="34789"/>
                  <a:pt x="16835" y="34784"/>
                  <a:pt x="16944" y="34747"/>
                </a:cubicBezTo>
                <a:cubicBezTo>
                  <a:pt x="17348" y="34792"/>
                  <a:pt x="17236" y="34859"/>
                  <a:pt x="17382" y="34859"/>
                </a:cubicBezTo>
                <a:cubicBezTo>
                  <a:pt x="17435" y="34859"/>
                  <a:pt x="17521" y="34850"/>
                  <a:pt x="17678" y="34829"/>
                </a:cubicBezTo>
                <a:lnTo>
                  <a:pt x="17678" y="34829"/>
                </a:lnTo>
                <a:cubicBezTo>
                  <a:pt x="17983" y="34870"/>
                  <a:pt x="17454" y="34951"/>
                  <a:pt x="17454" y="34951"/>
                </a:cubicBezTo>
                <a:cubicBezTo>
                  <a:pt x="18065" y="34931"/>
                  <a:pt x="17718" y="34808"/>
                  <a:pt x="17841" y="34727"/>
                </a:cubicBezTo>
                <a:cubicBezTo>
                  <a:pt x="17994" y="34709"/>
                  <a:pt x="18098" y="34702"/>
                  <a:pt x="18168" y="34702"/>
                </a:cubicBezTo>
                <a:cubicBezTo>
                  <a:pt x="18424" y="34702"/>
                  <a:pt x="18239" y="34797"/>
                  <a:pt x="18431" y="34829"/>
                </a:cubicBezTo>
                <a:cubicBezTo>
                  <a:pt x="18879" y="34747"/>
                  <a:pt x="19205" y="34584"/>
                  <a:pt x="19531" y="34544"/>
                </a:cubicBezTo>
                <a:cubicBezTo>
                  <a:pt x="19572" y="34564"/>
                  <a:pt x="19633" y="34544"/>
                  <a:pt x="19551" y="34584"/>
                </a:cubicBezTo>
                <a:cubicBezTo>
                  <a:pt x="19999" y="34421"/>
                  <a:pt x="20936" y="34340"/>
                  <a:pt x="21445" y="34096"/>
                </a:cubicBezTo>
                <a:cubicBezTo>
                  <a:pt x="21486" y="34116"/>
                  <a:pt x="21506" y="34116"/>
                  <a:pt x="21527" y="34116"/>
                </a:cubicBezTo>
                <a:cubicBezTo>
                  <a:pt x="21425" y="34075"/>
                  <a:pt x="21405" y="34014"/>
                  <a:pt x="21405" y="33973"/>
                </a:cubicBezTo>
                <a:cubicBezTo>
                  <a:pt x="21619" y="33924"/>
                  <a:pt x="21793" y="33835"/>
                  <a:pt x="21916" y="33835"/>
                </a:cubicBezTo>
                <a:cubicBezTo>
                  <a:pt x="21945" y="33835"/>
                  <a:pt x="21972" y="33840"/>
                  <a:pt x="21995" y="33851"/>
                </a:cubicBezTo>
                <a:cubicBezTo>
                  <a:pt x="21832" y="33872"/>
                  <a:pt x="21812" y="33912"/>
                  <a:pt x="21751" y="33953"/>
                </a:cubicBezTo>
                <a:lnTo>
                  <a:pt x="22015" y="33851"/>
                </a:lnTo>
                <a:lnTo>
                  <a:pt x="22015" y="33851"/>
                </a:lnTo>
                <a:cubicBezTo>
                  <a:pt x="22280" y="33933"/>
                  <a:pt x="21649" y="33973"/>
                  <a:pt x="21669" y="34075"/>
                </a:cubicBezTo>
                <a:cubicBezTo>
                  <a:pt x="22199" y="33912"/>
                  <a:pt x="22789" y="33688"/>
                  <a:pt x="23197" y="33627"/>
                </a:cubicBezTo>
                <a:lnTo>
                  <a:pt x="23197" y="33627"/>
                </a:lnTo>
                <a:cubicBezTo>
                  <a:pt x="23311" y="33722"/>
                  <a:pt x="22393" y="33853"/>
                  <a:pt x="22739" y="33853"/>
                </a:cubicBezTo>
                <a:cubicBezTo>
                  <a:pt x="22763" y="33853"/>
                  <a:pt x="22793" y="33853"/>
                  <a:pt x="22830" y="33851"/>
                </a:cubicBezTo>
                <a:lnTo>
                  <a:pt x="22830" y="33851"/>
                </a:lnTo>
                <a:lnTo>
                  <a:pt x="22178" y="33953"/>
                </a:lnTo>
                <a:cubicBezTo>
                  <a:pt x="22708" y="34035"/>
                  <a:pt x="21791" y="34014"/>
                  <a:pt x="22280" y="34116"/>
                </a:cubicBezTo>
                <a:cubicBezTo>
                  <a:pt x="23115" y="33973"/>
                  <a:pt x="23197" y="33851"/>
                  <a:pt x="24032" y="33729"/>
                </a:cubicBezTo>
                <a:cubicBezTo>
                  <a:pt x="24195" y="33627"/>
                  <a:pt x="23950" y="33648"/>
                  <a:pt x="24113" y="33546"/>
                </a:cubicBezTo>
                <a:cubicBezTo>
                  <a:pt x="24471" y="33439"/>
                  <a:pt x="24701" y="33408"/>
                  <a:pt x="24872" y="33408"/>
                </a:cubicBezTo>
                <a:cubicBezTo>
                  <a:pt x="25116" y="33408"/>
                  <a:pt x="25242" y="33471"/>
                  <a:pt x="25448" y="33471"/>
                </a:cubicBezTo>
                <a:cubicBezTo>
                  <a:pt x="25567" y="33471"/>
                  <a:pt x="25714" y="33450"/>
                  <a:pt x="25926" y="33383"/>
                </a:cubicBezTo>
                <a:cubicBezTo>
                  <a:pt x="26118" y="33268"/>
                  <a:pt x="26201" y="33116"/>
                  <a:pt x="26738" y="33116"/>
                </a:cubicBezTo>
                <a:cubicBezTo>
                  <a:pt x="26771" y="33116"/>
                  <a:pt x="26806" y="33117"/>
                  <a:pt x="26842" y="33118"/>
                </a:cubicBezTo>
                <a:lnTo>
                  <a:pt x="26638" y="33261"/>
                </a:lnTo>
                <a:cubicBezTo>
                  <a:pt x="27346" y="33206"/>
                  <a:pt x="27148" y="33071"/>
                  <a:pt x="27688" y="33071"/>
                </a:cubicBezTo>
                <a:cubicBezTo>
                  <a:pt x="27754" y="33071"/>
                  <a:pt x="27831" y="33073"/>
                  <a:pt x="27922" y="33077"/>
                </a:cubicBezTo>
                <a:cubicBezTo>
                  <a:pt x="27779" y="33138"/>
                  <a:pt x="27311" y="33159"/>
                  <a:pt x="27433" y="33159"/>
                </a:cubicBezTo>
                <a:cubicBezTo>
                  <a:pt x="27541" y="33175"/>
                  <a:pt x="27621" y="33181"/>
                  <a:pt x="27683" y="33181"/>
                </a:cubicBezTo>
                <a:cubicBezTo>
                  <a:pt x="27934" y="33181"/>
                  <a:pt x="27884" y="33073"/>
                  <a:pt x="28227" y="33057"/>
                </a:cubicBezTo>
                <a:lnTo>
                  <a:pt x="28308" y="33179"/>
                </a:lnTo>
                <a:cubicBezTo>
                  <a:pt x="28736" y="33169"/>
                  <a:pt x="29189" y="33159"/>
                  <a:pt x="29658" y="33159"/>
                </a:cubicBezTo>
                <a:cubicBezTo>
                  <a:pt x="30126" y="33159"/>
                  <a:pt x="30610" y="33169"/>
                  <a:pt x="31099" y="33200"/>
                </a:cubicBezTo>
                <a:cubicBezTo>
                  <a:pt x="31037" y="33220"/>
                  <a:pt x="30875" y="33261"/>
                  <a:pt x="31099" y="33301"/>
                </a:cubicBezTo>
                <a:cubicBezTo>
                  <a:pt x="32257" y="33340"/>
                  <a:pt x="33561" y="33507"/>
                  <a:pt x="34734" y="33507"/>
                </a:cubicBezTo>
                <a:cubicBezTo>
                  <a:pt x="34799" y="33507"/>
                  <a:pt x="34863" y="33506"/>
                  <a:pt x="34927" y="33505"/>
                </a:cubicBezTo>
                <a:lnTo>
                  <a:pt x="35375" y="33362"/>
                </a:lnTo>
                <a:cubicBezTo>
                  <a:pt x="35477" y="33362"/>
                  <a:pt x="35579" y="33403"/>
                  <a:pt x="35457" y="33424"/>
                </a:cubicBezTo>
                <a:cubicBezTo>
                  <a:pt x="35925" y="33424"/>
                  <a:pt x="35477" y="33362"/>
                  <a:pt x="35701" y="33301"/>
                </a:cubicBezTo>
                <a:cubicBezTo>
                  <a:pt x="35763" y="33292"/>
                  <a:pt x="35814" y="33288"/>
                  <a:pt x="35855" y="33288"/>
                </a:cubicBezTo>
                <a:cubicBezTo>
                  <a:pt x="35991" y="33288"/>
                  <a:pt x="36010" y="33331"/>
                  <a:pt x="35884" y="33362"/>
                </a:cubicBezTo>
                <a:cubicBezTo>
                  <a:pt x="36292" y="33281"/>
                  <a:pt x="36882" y="33118"/>
                  <a:pt x="37432" y="32955"/>
                </a:cubicBezTo>
                <a:cubicBezTo>
                  <a:pt x="38002" y="32772"/>
                  <a:pt x="38573" y="32609"/>
                  <a:pt x="39000" y="32527"/>
                </a:cubicBezTo>
                <a:lnTo>
                  <a:pt x="39000" y="32527"/>
                </a:lnTo>
                <a:lnTo>
                  <a:pt x="38837" y="32609"/>
                </a:lnTo>
                <a:cubicBezTo>
                  <a:pt x="39489" y="32446"/>
                  <a:pt x="39510" y="32181"/>
                  <a:pt x="40121" y="32120"/>
                </a:cubicBezTo>
                <a:lnTo>
                  <a:pt x="40121" y="32120"/>
                </a:lnTo>
                <a:lnTo>
                  <a:pt x="39998" y="32161"/>
                </a:lnTo>
                <a:cubicBezTo>
                  <a:pt x="41051" y="31898"/>
                  <a:pt x="42198" y="31717"/>
                  <a:pt x="43171" y="31717"/>
                </a:cubicBezTo>
                <a:cubicBezTo>
                  <a:pt x="43478" y="31717"/>
                  <a:pt x="43767" y="31735"/>
                  <a:pt x="44031" y="31774"/>
                </a:cubicBezTo>
                <a:cubicBezTo>
                  <a:pt x="44078" y="31741"/>
                  <a:pt x="44178" y="31730"/>
                  <a:pt x="44306" y="31730"/>
                </a:cubicBezTo>
                <a:cubicBezTo>
                  <a:pt x="44577" y="31730"/>
                  <a:pt x="44971" y="31780"/>
                  <a:pt x="45242" y="31780"/>
                </a:cubicBezTo>
                <a:cubicBezTo>
                  <a:pt x="45396" y="31780"/>
                  <a:pt x="45509" y="31764"/>
                  <a:pt x="45538" y="31713"/>
                </a:cubicBezTo>
                <a:cubicBezTo>
                  <a:pt x="46332" y="31876"/>
                  <a:pt x="46108" y="31896"/>
                  <a:pt x="47248" y="32079"/>
                </a:cubicBezTo>
                <a:cubicBezTo>
                  <a:pt x="47293" y="32085"/>
                  <a:pt x="47334" y="32088"/>
                  <a:pt x="47373" y="32088"/>
                </a:cubicBezTo>
                <a:cubicBezTo>
                  <a:pt x="47585" y="32088"/>
                  <a:pt x="47742" y="32016"/>
                  <a:pt x="48017" y="32016"/>
                </a:cubicBezTo>
                <a:cubicBezTo>
                  <a:pt x="48045" y="32016"/>
                  <a:pt x="48074" y="32017"/>
                  <a:pt x="48104" y="32018"/>
                </a:cubicBezTo>
                <a:lnTo>
                  <a:pt x="48104" y="32120"/>
                </a:lnTo>
                <a:lnTo>
                  <a:pt x="48633" y="32059"/>
                </a:lnTo>
                <a:lnTo>
                  <a:pt x="48898" y="32222"/>
                </a:lnTo>
                <a:lnTo>
                  <a:pt x="49265" y="32222"/>
                </a:lnTo>
                <a:cubicBezTo>
                  <a:pt x="49122" y="32202"/>
                  <a:pt x="48959" y="32141"/>
                  <a:pt x="48980" y="32120"/>
                </a:cubicBezTo>
                <a:cubicBezTo>
                  <a:pt x="49550" y="32120"/>
                  <a:pt x="50344" y="32283"/>
                  <a:pt x="50364" y="32344"/>
                </a:cubicBezTo>
                <a:cubicBezTo>
                  <a:pt x="50588" y="32344"/>
                  <a:pt x="50812" y="32344"/>
                  <a:pt x="51036" y="32324"/>
                </a:cubicBezTo>
                <a:lnTo>
                  <a:pt x="51220" y="32303"/>
                </a:lnTo>
                <a:lnTo>
                  <a:pt x="51505" y="32303"/>
                </a:lnTo>
                <a:lnTo>
                  <a:pt x="52055" y="32283"/>
                </a:lnTo>
                <a:lnTo>
                  <a:pt x="52055" y="32283"/>
                </a:lnTo>
                <a:cubicBezTo>
                  <a:pt x="52034" y="32303"/>
                  <a:pt x="51831" y="32324"/>
                  <a:pt x="51607" y="32344"/>
                </a:cubicBezTo>
                <a:cubicBezTo>
                  <a:pt x="51714" y="32338"/>
                  <a:pt x="51795" y="32336"/>
                  <a:pt x="51858" y="32336"/>
                </a:cubicBezTo>
                <a:cubicBezTo>
                  <a:pt x="52009" y="32336"/>
                  <a:pt x="52052" y="32350"/>
                  <a:pt x="52096" y="32365"/>
                </a:cubicBezTo>
                <a:cubicBezTo>
                  <a:pt x="52116" y="32385"/>
                  <a:pt x="52136" y="32385"/>
                  <a:pt x="52157" y="32385"/>
                </a:cubicBezTo>
                <a:cubicBezTo>
                  <a:pt x="52177" y="32385"/>
                  <a:pt x="52197" y="32405"/>
                  <a:pt x="52197" y="32405"/>
                </a:cubicBezTo>
                <a:lnTo>
                  <a:pt x="52238" y="32405"/>
                </a:lnTo>
                <a:cubicBezTo>
                  <a:pt x="52238" y="32405"/>
                  <a:pt x="52238" y="32385"/>
                  <a:pt x="52238" y="32385"/>
                </a:cubicBezTo>
                <a:cubicBezTo>
                  <a:pt x="52238" y="32263"/>
                  <a:pt x="52218" y="32079"/>
                  <a:pt x="52157" y="31733"/>
                </a:cubicBezTo>
                <a:cubicBezTo>
                  <a:pt x="52152" y="31771"/>
                  <a:pt x="52145" y="31786"/>
                  <a:pt x="52137" y="31786"/>
                </a:cubicBezTo>
                <a:cubicBezTo>
                  <a:pt x="52110" y="31786"/>
                  <a:pt x="52070" y="31622"/>
                  <a:pt x="52055" y="31591"/>
                </a:cubicBezTo>
                <a:cubicBezTo>
                  <a:pt x="52034" y="31204"/>
                  <a:pt x="52034" y="31000"/>
                  <a:pt x="51994" y="30654"/>
                </a:cubicBezTo>
                <a:cubicBezTo>
                  <a:pt x="51973" y="30328"/>
                  <a:pt x="51912" y="29982"/>
                  <a:pt x="51871" y="29676"/>
                </a:cubicBezTo>
                <a:lnTo>
                  <a:pt x="51871" y="29676"/>
                </a:lnTo>
                <a:lnTo>
                  <a:pt x="51953" y="29778"/>
                </a:lnTo>
                <a:cubicBezTo>
                  <a:pt x="51831" y="28699"/>
                  <a:pt x="51627" y="27497"/>
                  <a:pt x="51464" y="26275"/>
                </a:cubicBezTo>
                <a:lnTo>
                  <a:pt x="51464" y="26275"/>
                </a:lnTo>
                <a:cubicBezTo>
                  <a:pt x="51483" y="26478"/>
                  <a:pt x="51466" y="26566"/>
                  <a:pt x="51436" y="26566"/>
                </a:cubicBezTo>
                <a:cubicBezTo>
                  <a:pt x="51403" y="26566"/>
                  <a:pt x="51354" y="26457"/>
                  <a:pt x="51322" y="26275"/>
                </a:cubicBezTo>
                <a:lnTo>
                  <a:pt x="51403" y="26112"/>
                </a:lnTo>
                <a:cubicBezTo>
                  <a:pt x="51386" y="26075"/>
                  <a:pt x="51375" y="26061"/>
                  <a:pt x="51367" y="26061"/>
                </a:cubicBezTo>
                <a:cubicBezTo>
                  <a:pt x="51342" y="26061"/>
                  <a:pt x="51355" y="26213"/>
                  <a:pt x="51334" y="26213"/>
                </a:cubicBezTo>
                <a:cubicBezTo>
                  <a:pt x="51323" y="26213"/>
                  <a:pt x="51302" y="26168"/>
                  <a:pt x="51261" y="26031"/>
                </a:cubicBezTo>
                <a:cubicBezTo>
                  <a:pt x="51241" y="25816"/>
                  <a:pt x="51259" y="25733"/>
                  <a:pt x="51289" y="25733"/>
                </a:cubicBezTo>
                <a:cubicBezTo>
                  <a:pt x="51323" y="25733"/>
                  <a:pt x="51371" y="25832"/>
                  <a:pt x="51403" y="25970"/>
                </a:cubicBezTo>
                <a:lnTo>
                  <a:pt x="51301" y="25420"/>
                </a:lnTo>
                <a:cubicBezTo>
                  <a:pt x="51304" y="25414"/>
                  <a:pt x="51307" y="25412"/>
                  <a:pt x="51311" y="25412"/>
                </a:cubicBezTo>
                <a:cubicBezTo>
                  <a:pt x="51333" y="25412"/>
                  <a:pt x="51368" y="25507"/>
                  <a:pt x="51403" y="25542"/>
                </a:cubicBezTo>
                <a:cubicBezTo>
                  <a:pt x="51301" y="25318"/>
                  <a:pt x="51362" y="24565"/>
                  <a:pt x="51220" y="24259"/>
                </a:cubicBezTo>
                <a:lnTo>
                  <a:pt x="51240" y="24218"/>
                </a:lnTo>
                <a:cubicBezTo>
                  <a:pt x="51077" y="22996"/>
                  <a:pt x="50955" y="22447"/>
                  <a:pt x="50792" y="21469"/>
                </a:cubicBezTo>
                <a:cubicBezTo>
                  <a:pt x="50711" y="21449"/>
                  <a:pt x="50670" y="21062"/>
                  <a:pt x="50548" y="20777"/>
                </a:cubicBezTo>
                <a:cubicBezTo>
                  <a:pt x="50466" y="20043"/>
                  <a:pt x="50405" y="19229"/>
                  <a:pt x="50242" y="18353"/>
                </a:cubicBezTo>
                <a:cubicBezTo>
                  <a:pt x="50173" y="18056"/>
                  <a:pt x="50152" y="18009"/>
                  <a:pt x="50137" y="18009"/>
                </a:cubicBezTo>
                <a:cubicBezTo>
                  <a:pt x="50130" y="18009"/>
                  <a:pt x="50124" y="18019"/>
                  <a:pt x="50115" y="18019"/>
                </a:cubicBezTo>
                <a:cubicBezTo>
                  <a:pt x="50104" y="18019"/>
                  <a:pt x="50089" y="18002"/>
                  <a:pt x="50059" y="17925"/>
                </a:cubicBezTo>
                <a:cubicBezTo>
                  <a:pt x="50108" y="17877"/>
                  <a:pt x="50027" y="17310"/>
                  <a:pt x="50054" y="17310"/>
                </a:cubicBezTo>
                <a:cubicBezTo>
                  <a:pt x="50061" y="17310"/>
                  <a:pt x="50075" y="17346"/>
                  <a:pt x="50100" y="17437"/>
                </a:cubicBezTo>
                <a:cubicBezTo>
                  <a:pt x="49937" y="16398"/>
                  <a:pt x="49876" y="16093"/>
                  <a:pt x="49611" y="14789"/>
                </a:cubicBezTo>
                <a:cubicBezTo>
                  <a:pt x="49594" y="14905"/>
                  <a:pt x="49605" y="15035"/>
                  <a:pt x="49587" y="15035"/>
                </a:cubicBezTo>
                <a:cubicBezTo>
                  <a:pt x="49583" y="15035"/>
                  <a:pt x="49578" y="15028"/>
                  <a:pt x="49570" y="15013"/>
                </a:cubicBezTo>
                <a:cubicBezTo>
                  <a:pt x="49513" y="14802"/>
                  <a:pt x="49509" y="14501"/>
                  <a:pt x="49543" y="14501"/>
                </a:cubicBezTo>
                <a:cubicBezTo>
                  <a:pt x="49545" y="14501"/>
                  <a:pt x="49547" y="14502"/>
                  <a:pt x="49550" y="14504"/>
                </a:cubicBezTo>
                <a:lnTo>
                  <a:pt x="49570" y="14565"/>
                </a:lnTo>
                <a:cubicBezTo>
                  <a:pt x="49224" y="13078"/>
                  <a:pt x="49285" y="11083"/>
                  <a:pt x="48939" y="9922"/>
                </a:cubicBezTo>
                <a:lnTo>
                  <a:pt x="48939" y="9922"/>
                </a:lnTo>
                <a:lnTo>
                  <a:pt x="48959" y="9983"/>
                </a:lnTo>
                <a:lnTo>
                  <a:pt x="48694" y="8761"/>
                </a:lnTo>
                <a:cubicBezTo>
                  <a:pt x="48679" y="8614"/>
                  <a:pt x="48679" y="8564"/>
                  <a:pt x="48688" y="8564"/>
                </a:cubicBezTo>
                <a:cubicBezTo>
                  <a:pt x="48707" y="8564"/>
                  <a:pt x="48763" y="8779"/>
                  <a:pt x="48787" y="8779"/>
                </a:cubicBezTo>
                <a:cubicBezTo>
                  <a:pt x="48796" y="8779"/>
                  <a:pt x="48800" y="8747"/>
                  <a:pt x="48796" y="8659"/>
                </a:cubicBezTo>
                <a:cubicBezTo>
                  <a:pt x="48491" y="7356"/>
                  <a:pt x="48532" y="6561"/>
                  <a:pt x="48287" y="5482"/>
                </a:cubicBezTo>
                <a:cubicBezTo>
                  <a:pt x="48348" y="5034"/>
                  <a:pt x="48246" y="4280"/>
                  <a:pt x="48124" y="3507"/>
                </a:cubicBezTo>
                <a:cubicBezTo>
                  <a:pt x="48063" y="3099"/>
                  <a:pt x="48002" y="2692"/>
                  <a:pt x="47961" y="2325"/>
                </a:cubicBezTo>
                <a:cubicBezTo>
                  <a:pt x="47921" y="1959"/>
                  <a:pt x="47900" y="1613"/>
                  <a:pt x="47880" y="1246"/>
                </a:cubicBezTo>
                <a:lnTo>
                  <a:pt x="47839" y="1348"/>
                </a:lnTo>
                <a:cubicBezTo>
                  <a:pt x="47778" y="1185"/>
                  <a:pt x="47737" y="1063"/>
                  <a:pt x="47717" y="941"/>
                </a:cubicBezTo>
                <a:cubicBezTo>
                  <a:pt x="47697" y="839"/>
                  <a:pt x="47656" y="717"/>
                  <a:pt x="47554" y="574"/>
                </a:cubicBezTo>
                <a:lnTo>
                  <a:pt x="47554" y="574"/>
                </a:lnTo>
                <a:cubicBezTo>
                  <a:pt x="47570" y="622"/>
                  <a:pt x="47685" y="867"/>
                  <a:pt x="47667" y="867"/>
                </a:cubicBezTo>
                <a:cubicBezTo>
                  <a:pt x="47662" y="867"/>
                  <a:pt x="47647" y="847"/>
                  <a:pt x="47615" y="798"/>
                </a:cubicBezTo>
                <a:cubicBezTo>
                  <a:pt x="47493" y="594"/>
                  <a:pt x="47310" y="452"/>
                  <a:pt x="47147" y="350"/>
                </a:cubicBezTo>
                <a:cubicBezTo>
                  <a:pt x="46984" y="268"/>
                  <a:pt x="46821" y="207"/>
                  <a:pt x="46658" y="146"/>
                </a:cubicBezTo>
                <a:cubicBezTo>
                  <a:pt x="46403" y="73"/>
                  <a:pt x="46099" y="1"/>
                  <a:pt x="45804" y="1"/>
                </a:cubicBezTo>
                <a:close/>
              </a:path>
            </a:pathLst>
          </a:custGeom>
          <a:solidFill>
            <a:srgbClr val="C646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824A60F-686C-40D9-B1A6-EE62F93620C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1958">
            <a:off x="6090517" y="298607"/>
            <a:ext cx="5561478" cy="370620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4" name="Google Shape;1035;p45">
            <a:extLst>
              <a:ext uri="{FF2B5EF4-FFF2-40B4-BE49-F238E27FC236}">
                <a16:creationId xmlns:a16="http://schemas.microsoft.com/office/drawing/2014/main" id="{2EF7F54B-74FB-4CB9-9BC8-F65B1063A207}"/>
              </a:ext>
            </a:extLst>
          </p:cNvPr>
          <p:cNvSpPr/>
          <p:nvPr/>
        </p:nvSpPr>
        <p:spPr>
          <a:xfrm rot="21216690">
            <a:off x="1409740" y="4793053"/>
            <a:ext cx="4593949" cy="1619680"/>
          </a:xfrm>
          <a:prstGeom prst="roundRect">
            <a:avLst>
              <a:gd name="adj" fmla="val 50000"/>
            </a:avLst>
          </a:prstGeom>
          <a:solidFill>
            <a:srgbClr val="78BFA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FDF1EA">
                <a:alpha val="49804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1FAB96-2F41-4AE8-8472-9F9F929438CD}"/>
              </a:ext>
            </a:extLst>
          </p:cNvPr>
          <p:cNvSpPr txBox="1"/>
          <p:nvPr/>
        </p:nvSpPr>
        <p:spPr>
          <a:xfrm rot="21217826">
            <a:off x="2019627" y="4818062"/>
            <a:ext cx="37667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Международный форум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«Евразия </a:t>
            </a:r>
            <a:r>
              <a:rPr lang="en-US" sz="2400" b="1" dirty="0">
                <a:solidFill>
                  <a:schemeClr val="bg1"/>
                </a:solidFill>
                <a:latin typeface="Garbata" panose="00000500000000000000" pitchFamily="2" charset="0"/>
              </a:rPr>
              <a:t>Global</a:t>
            </a:r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-2021»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«Евразия </a:t>
            </a:r>
            <a:r>
              <a:rPr lang="en-US" sz="2400" b="1" dirty="0">
                <a:solidFill>
                  <a:schemeClr val="bg1"/>
                </a:solidFill>
                <a:latin typeface="Garbata" panose="00000500000000000000" pitchFamily="2" charset="0"/>
              </a:rPr>
              <a:t>Global</a:t>
            </a:r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-2023»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824A60F-686C-40D9-B1A6-EE62F93620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1958">
            <a:off x="427310" y="913572"/>
            <a:ext cx="5561478" cy="3128331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E7636-FFCD-45EE-B688-5EAB887364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909" y="3849259"/>
            <a:ext cx="4987787" cy="2805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088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522BF-6106-4145-9A62-AEF7AD851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28303">
            <a:off x="469878" y="463799"/>
            <a:ext cx="5641415" cy="3173295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Google Shape;1035;p45">
            <a:extLst>
              <a:ext uri="{FF2B5EF4-FFF2-40B4-BE49-F238E27FC236}">
                <a16:creationId xmlns:a16="http://schemas.microsoft.com/office/drawing/2014/main" id="{53F3725D-32F5-44D7-85EB-772E91A61327}"/>
              </a:ext>
            </a:extLst>
          </p:cNvPr>
          <p:cNvSpPr/>
          <p:nvPr/>
        </p:nvSpPr>
        <p:spPr>
          <a:xfrm rot="21216645">
            <a:off x="2067459" y="3929972"/>
            <a:ext cx="3303091" cy="73411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7E7FE-71ED-4844-9535-F3A6ACCC2E2E}"/>
              </a:ext>
            </a:extLst>
          </p:cNvPr>
          <p:cNvSpPr txBox="1"/>
          <p:nvPr/>
        </p:nvSpPr>
        <p:spPr>
          <a:xfrm rot="21229946">
            <a:off x="1923125" y="3977675"/>
            <a:ext cx="3591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Garbata" panose="00000500000000000000" pitchFamily="2" charset="0"/>
              </a:rPr>
              <a:t>Таврида АРТ 2021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9" name="Google Shape;1035;p45">
            <a:extLst>
              <a:ext uri="{FF2B5EF4-FFF2-40B4-BE49-F238E27FC236}">
                <a16:creationId xmlns:a16="http://schemas.microsoft.com/office/drawing/2014/main" id="{53F3725D-32F5-44D7-85EB-772E91A61327}"/>
              </a:ext>
            </a:extLst>
          </p:cNvPr>
          <p:cNvSpPr/>
          <p:nvPr/>
        </p:nvSpPr>
        <p:spPr>
          <a:xfrm rot="21216645">
            <a:off x="8212445" y="5536935"/>
            <a:ext cx="3303091" cy="73411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Прямоугольник 1"/>
          <p:cNvSpPr/>
          <p:nvPr/>
        </p:nvSpPr>
        <p:spPr>
          <a:xfrm rot="21226597">
            <a:off x="8824475" y="5624360"/>
            <a:ext cx="2258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Таврида АРТ 2022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A1522BF-6106-4145-9A62-AEF7AD851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8303">
            <a:off x="7669620" y="524018"/>
            <a:ext cx="3222298" cy="4296398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2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B849AC-422A-475B-9DCD-1284FF94722B}"/>
              </a:ext>
            </a:extLst>
          </p:cNvPr>
          <p:cNvSpPr txBox="1"/>
          <p:nvPr/>
        </p:nvSpPr>
        <p:spPr>
          <a:xfrm rot="13301">
            <a:off x="4210546" y="5885751"/>
            <a:ext cx="359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Студенческий лидер ПФО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5E1624-6FCA-4798-BA33-CDECBC1F7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793">
            <a:off x="9180536" y="206519"/>
            <a:ext cx="2846307" cy="213473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2337A-D9B3-465B-86DA-88A04CDB93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322">
            <a:off x="6023529" y="362243"/>
            <a:ext cx="2926665" cy="219499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3B7AE3CE-FE68-4C38-98C7-F80877109D20}"/>
              </a:ext>
            </a:extLst>
          </p:cNvPr>
          <p:cNvSpPr/>
          <p:nvPr/>
        </p:nvSpPr>
        <p:spPr>
          <a:xfrm>
            <a:off x="7946296" y="2181373"/>
            <a:ext cx="3047783" cy="734112"/>
          </a:xfrm>
          <a:prstGeom prst="roundRect">
            <a:avLst>
              <a:gd name="adj" fmla="val 50000"/>
            </a:avLst>
          </a:prstGeom>
          <a:solidFill>
            <a:srgbClr val="C6463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881F8-E59C-47CD-9BFB-19C8C3A56684}"/>
              </a:ext>
            </a:extLst>
          </p:cNvPr>
          <p:cNvSpPr txBox="1"/>
          <p:nvPr/>
        </p:nvSpPr>
        <p:spPr>
          <a:xfrm rot="17769">
            <a:off x="8010240" y="2188155"/>
            <a:ext cx="2625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Бабушки и дедушки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Онлайн 2021-2023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243D04-3F44-4FEE-9D0B-29AAB3BAE5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2807">
            <a:off x="476677" y="1123839"/>
            <a:ext cx="4011815" cy="267537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6" name="Google Shape;1035;p45">
            <a:extLst>
              <a:ext uri="{FF2B5EF4-FFF2-40B4-BE49-F238E27FC236}">
                <a16:creationId xmlns:a16="http://schemas.microsoft.com/office/drawing/2014/main" id="{91BC6CBA-0308-4B9A-BCEF-D017A14AA852}"/>
              </a:ext>
            </a:extLst>
          </p:cNvPr>
          <p:cNvSpPr/>
          <p:nvPr/>
        </p:nvSpPr>
        <p:spPr>
          <a:xfrm rot="779839">
            <a:off x="1136776" y="385382"/>
            <a:ext cx="3522130" cy="834583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2488F-7C83-4F39-BB03-51929B271F11}"/>
              </a:ext>
            </a:extLst>
          </p:cNvPr>
          <p:cNvSpPr txBox="1"/>
          <p:nvPr/>
        </p:nvSpPr>
        <p:spPr>
          <a:xfrm rot="766336">
            <a:off x="1354632" y="303266"/>
            <a:ext cx="2850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Garbata" panose="00000500000000000000" pitchFamily="2" charset="0"/>
              </a:rPr>
              <a:t>Навигатор 2021-2023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625CB5-7683-405A-BEB2-E6EE3ABFD2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13281">
            <a:off x="332491" y="3496985"/>
            <a:ext cx="2318206" cy="309094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8" name="Google Shape;1035;p45">
            <a:extLst>
              <a:ext uri="{FF2B5EF4-FFF2-40B4-BE49-F238E27FC236}">
                <a16:creationId xmlns:a16="http://schemas.microsoft.com/office/drawing/2014/main" id="{43129221-7876-4AE4-8CC6-DFB81514408D}"/>
              </a:ext>
            </a:extLst>
          </p:cNvPr>
          <p:cNvSpPr/>
          <p:nvPr/>
        </p:nvSpPr>
        <p:spPr>
          <a:xfrm>
            <a:off x="2126387" y="4790619"/>
            <a:ext cx="4166796" cy="903068"/>
          </a:xfrm>
          <a:prstGeom prst="roundRect">
            <a:avLst>
              <a:gd name="adj" fmla="val 50000"/>
            </a:avLst>
          </a:prstGeom>
          <a:solidFill>
            <a:srgbClr val="E65E4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Восток-Запад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899353CA-95F1-4AF9-A570-1C5AE79679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398">
            <a:off x="7567273" y="3335851"/>
            <a:ext cx="4187247" cy="3140434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2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 rot="21380213">
            <a:off x="5404598" y="4101537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31EC2CB-7DE7-4191-AAA6-A0C0E5B06523}"/>
              </a:ext>
            </a:extLst>
          </p:cNvPr>
          <p:cNvSpPr txBox="1"/>
          <p:nvPr/>
        </p:nvSpPr>
        <p:spPr>
          <a:xfrm rot="21394020">
            <a:off x="5396925" y="4209625"/>
            <a:ext cx="3766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arbata" panose="00000500000000000000" pitchFamily="2" charset="0"/>
              </a:rPr>
              <a:t>#</a:t>
            </a:r>
            <a:r>
              <a:rPr lang="ru-RU" sz="2800" b="1" dirty="0">
                <a:solidFill>
                  <a:schemeClr val="bg1"/>
                </a:solidFill>
                <a:latin typeface="Garbata" panose="00000500000000000000" pitchFamily="2" charset="0"/>
              </a:rPr>
              <a:t>ИНФАСОТКА 2021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2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0851">
            <a:off x="293501" y="347277"/>
            <a:ext cx="2119499" cy="2825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8338">
            <a:off x="2344551" y="290936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 rot="21380213">
            <a:off x="453157" y="3269612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Всероссийская перепись населения 2022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108" y="168275"/>
            <a:ext cx="2942168" cy="2206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804" y="3314128"/>
            <a:ext cx="3680689" cy="2760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7751268" y="2585764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Акция «Огненные картины»</a:t>
            </a:r>
          </a:p>
        </p:txBody>
      </p:sp>
      <p:sp>
        <p:nvSpPr>
          <p:cNvPr id="15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4057978" y="6152254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Акция «Свеча памяти»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9F1564-81AF-45FB-ACCE-15D6C1221F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4297">
            <a:off x="6166427" y="649269"/>
            <a:ext cx="2729500" cy="204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002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0" y="419100"/>
            <a:ext cx="3219450" cy="429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 rot="459327">
            <a:off x="8254949" y="4342001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Акция «Георгиевская ленточка»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0" y="419100"/>
            <a:ext cx="6025550" cy="3991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615950" y="4211291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Акция «Красная гвоздика»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41ED66-15AE-4984-93F2-8B4076C2B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62" y="3676128"/>
            <a:ext cx="3398827" cy="254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Google Shape;1035;p45">
            <a:extLst>
              <a:ext uri="{FF2B5EF4-FFF2-40B4-BE49-F238E27FC236}">
                <a16:creationId xmlns:a16="http://schemas.microsoft.com/office/drawing/2014/main" id="{77786EC9-8744-48E5-AC75-E9D87E00BC71}"/>
              </a:ext>
            </a:extLst>
          </p:cNvPr>
          <p:cNvSpPr/>
          <p:nvPr/>
        </p:nvSpPr>
        <p:spPr>
          <a:xfrm>
            <a:off x="4592362" y="5990268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Акция «Триколор»</a:t>
            </a:r>
          </a:p>
        </p:txBody>
      </p:sp>
    </p:spTree>
    <p:extLst>
      <p:ext uri="{BB962C8B-B14F-4D97-AF65-F5344CB8AC3E}">
        <p14:creationId xmlns:p14="http://schemas.microsoft.com/office/powerpoint/2010/main" val="408628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7562">
            <a:off x="258778" y="306938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7544">
            <a:off x="7597773" y="167336"/>
            <a:ext cx="4591050" cy="306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3344007" y="5544320"/>
            <a:ext cx="6197599" cy="1427980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</a:rPr>
              <a:t>Форум ПФО «</a:t>
            </a:r>
            <a:r>
              <a:rPr lang="en-US" sz="3600" b="1" dirty="0">
                <a:solidFill>
                  <a:schemeClr val="bg1"/>
                </a:solidFill>
              </a:rPr>
              <a:t>I</a:t>
            </a:r>
            <a:r>
              <a:rPr lang="ru-RU" sz="3600" b="1" dirty="0">
                <a:solidFill>
                  <a:schemeClr val="bg1"/>
                </a:solidFill>
              </a:rPr>
              <a:t>Волга-2022- 2023»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8FBE58-0BFE-42C1-8744-80DE849849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196" y="1239714"/>
            <a:ext cx="3117608" cy="4156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4138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" y="412750"/>
            <a:ext cx="3683000" cy="460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546100" y="5238123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«Золотая молодежь Оренбууржья-2022»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412750"/>
            <a:ext cx="4267200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700" y="1058332"/>
            <a:ext cx="4432300" cy="2954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00" y="3598333"/>
            <a:ext cx="4254500" cy="2836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6707331" y="5921286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Победителей регионального этапа премии #МЫВМЕСТЕ 2022</a:t>
            </a:r>
          </a:p>
        </p:txBody>
      </p:sp>
    </p:spTree>
    <p:extLst>
      <p:ext uri="{BB962C8B-B14F-4D97-AF65-F5344CB8AC3E}">
        <p14:creationId xmlns:p14="http://schemas.microsoft.com/office/powerpoint/2010/main" val="825428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5A3353-C6BC-4CC7-AE89-98827E7EA4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73" y="260747"/>
            <a:ext cx="5059589" cy="3377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Google Shape;1035;p45">
            <a:extLst>
              <a:ext uri="{FF2B5EF4-FFF2-40B4-BE49-F238E27FC236}">
                <a16:creationId xmlns:a16="http://schemas.microsoft.com/office/drawing/2014/main" id="{165DDB5E-1F6D-47A1-AFDB-B51842A17AEB}"/>
              </a:ext>
            </a:extLst>
          </p:cNvPr>
          <p:cNvSpPr/>
          <p:nvPr/>
        </p:nvSpPr>
        <p:spPr>
          <a:xfrm>
            <a:off x="2511137" y="0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 V Креативная сессия волонтёров культуры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AA8AEF-7995-4AC3-995A-C4C7D51EE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115" y="404446"/>
            <a:ext cx="3883269" cy="2912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4B99DC-8272-421D-838C-98A4FF114E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555" y="3638418"/>
            <a:ext cx="4448907" cy="2964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Google Shape;1035;p45">
            <a:extLst>
              <a:ext uri="{FF2B5EF4-FFF2-40B4-BE49-F238E27FC236}">
                <a16:creationId xmlns:a16="http://schemas.microsoft.com/office/drawing/2014/main" id="{D51B5EA3-3463-4B8A-835B-D00B03A9D45D}"/>
              </a:ext>
            </a:extLst>
          </p:cNvPr>
          <p:cNvSpPr/>
          <p:nvPr/>
        </p:nvSpPr>
        <p:spPr>
          <a:xfrm>
            <a:off x="8400561" y="3479239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 Семинар для руководителей и специалистов добровольческих  объединений 2023 г.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0BDBFE-14E7-4925-8542-7367C9A08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41" y="3183110"/>
            <a:ext cx="4760120" cy="3571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Google Shape;1035;p45">
            <a:extLst>
              <a:ext uri="{FF2B5EF4-FFF2-40B4-BE49-F238E27FC236}">
                <a16:creationId xmlns:a16="http://schemas.microsoft.com/office/drawing/2014/main" id="{4AD3A21C-B97A-4EEE-AB32-0A80ABE44DA9}"/>
              </a:ext>
            </a:extLst>
          </p:cNvPr>
          <p:cNvSpPr/>
          <p:nvPr/>
        </p:nvSpPr>
        <p:spPr>
          <a:xfrm>
            <a:off x="3097293" y="3183110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Образовательный форум «Молодежный политконвент»</a:t>
            </a:r>
          </a:p>
        </p:txBody>
      </p:sp>
    </p:spTree>
    <p:extLst>
      <p:ext uri="{BB962C8B-B14F-4D97-AF65-F5344CB8AC3E}">
        <p14:creationId xmlns:p14="http://schemas.microsoft.com/office/powerpoint/2010/main" val="180553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48" y="209549"/>
            <a:ext cx="3028951" cy="4038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482" y="295659"/>
            <a:ext cx="3173918" cy="4231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527050" y="4699000"/>
            <a:ext cx="10864850" cy="2057400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</a:rPr>
              <a:t>Установили рекорд России</a:t>
            </a:r>
          </a:p>
          <a:p>
            <a:pPr lvl="0" algn="ctr"/>
            <a:r>
              <a:rPr lang="ru-RU" sz="3600" b="1" dirty="0">
                <a:solidFill>
                  <a:schemeClr val="bg1"/>
                </a:solidFill>
              </a:rPr>
              <a:t>Волонтеры растянули триколор длиною 1588 метров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57E742-26F5-4F7D-80CD-104C355D57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362" y="770731"/>
            <a:ext cx="4560577" cy="3032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193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Google Shape;1035;p45">
            <a:extLst>
              <a:ext uri="{FF2B5EF4-FFF2-40B4-BE49-F238E27FC236}">
                <a16:creationId xmlns:a16="http://schemas.microsoft.com/office/drawing/2014/main" id="{426B4D4D-E507-48B5-82CC-FF27313C0D18}"/>
              </a:ext>
            </a:extLst>
          </p:cNvPr>
          <p:cNvSpPr/>
          <p:nvPr/>
        </p:nvSpPr>
        <p:spPr>
          <a:xfrm>
            <a:off x="1778000" y="4732357"/>
            <a:ext cx="9372600" cy="99757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</a:rPr>
              <a:t>Награждение победителей районного конкурса «Лучший волонтер Оренбургского района» по итогам 2021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939800"/>
            <a:ext cx="4622800" cy="3081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0" y="846667"/>
            <a:ext cx="4902198" cy="3174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615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181972-828E-4EE9-91B8-B98BFE373B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334" y="1082896"/>
            <a:ext cx="2598619" cy="2869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6631E-883C-4495-8874-A6FBB48733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957" y="1092689"/>
            <a:ext cx="2869711" cy="2869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Google Shape;1075;p47">
            <a:extLst>
              <a:ext uri="{FF2B5EF4-FFF2-40B4-BE49-F238E27FC236}">
                <a16:creationId xmlns:a16="http://schemas.microsoft.com/office/drawing/2014/main" id="{91B221B5-872F-4351-A761-0E5B6B9FBFDB}"/>
              </a:ext>
            </a:extLst>
          </p:cNvPr>
          <p:cNvSpPr/>
          <p:nvPr/>
        </p:nvSpPr>
        <p:spPr>
          <a:xfrm>
            <a:off x="1471836" y="3856993"/>
            <a:ext cx="3993832" cy="96656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450B5-8D1A-4207-AECE-4F3D54C64CB7}"/>
              </a:ext>
            </a:extLst>
          </p:cNvPr>
          <p:cNvSpPr txBox="1"/>
          <p:nvPr/>
        </p:nvSpPr>
        <p:spPr>
          <a:xfrm>
            <a:off x="1338464" y="3986334"/>
            <a:ext cx="4260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Соколенко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Александр Анатольевич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Google Shape;1075;p47">
            <a:extLst>
              <a:ext uri="{FF2B5EF4-FFF2-40B4-BE49-F238E27FC236}">
                <a16:creationId xmlns:a16="http://schemas.microsoft.com/office/drawing/2014/main" id="{2CAFFB76-2670-4286-9792-5A3CE74B2D21}"/>
              </a:ext>
            </a:extLst>
          </p:cNvPr>
          <p:cNvSpPr/>
          <p:nvPr/>
        </p:nvSpPr>
        <p:spPr>
          <a:xfrm>
            <a:off x="6684685" y="3991853"/>
            <a:ext cx="3993832" cy="966568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86A12-742E-4428-A0B7-5EE0919D4EE7}"/>
              </a:ext>
            </a:extLst>
          </p:cNvPr>
          <p:cNvSpPr txBox="1"/>
          <p:nvPr/>
        </p:nvSpPr>
        <p:spPr>
          <a:xfrm>
            <a:off x="6592959" y="4047880"/>
            <a:ext cx="4260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Одинокова</a:t>
            </a:r>
            <a:endParaRPr lang="ru-RU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 Юлия Андреевна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C7EAE-F9E3-4725-9B2A-BA3092C58E3B}"/>
              </a:ext>
            </a:extLst>
          </p:cNvPr>
          <p:cNvSpPr txBox="1"/>
          <p:nvPr/>
        </p:nvSpPr>
        <p:spPr>
          <a:xfrm>
            <a:off x="1338464" y="4952902"/>
            <a:ext cx="4260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Начальник управления</a:t>
            </a:r>
          </a:p>
          <a:p>
            <a:pPr algn="ctr"/>
            <a:r>
              <a:rPr lang="ru-RU" dirty="0">
                <a:latin typeface="Montserrat" panose="00000500000000000000" pitchFamily="2" charset="-52"/>
              </a:rPr>
              <a:t>по культуре и молодежной политике</a:t>
            </a:r>
          </a:p>
          <a:p>
            <a:pPr algn="ctr"/>
            <a:r>
              <a:rPr lang="ru-RU" dirty="0">
                <a:latin typeface="Montserrat" panose="00000500000000000000" pitchFamily="2" charset="-52"/>
              </a:rPr>
              <a:t>Оренбургского района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15A01-C55A-40B7-BD3A-4579D08AAB98}"/>
              </a:ext>
            </a:extLst>
          </p:cNvPr>
          <p:cNvSpPr txBox="1"/>
          <p:nvPr/>
        </p:nvSpPr>
        <p:spPr>
          <a:xfrm>
            <a:off x="6592959" y="4946311"/>
            <a:ext cx="4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Руководитель РДЦ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Оренбургского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18651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404040-807E-42F2-AAD6-CB493EDCBE8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8C3C1A-5E9B-42B0-B364-44B0069EE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015" y="466759"/>
            <a:ext cx="6827140" cy="4553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Google Shape;1035;p45">
            <a:extLst>
              <a:ext uri="{FF2B5EF4-FFF2-40B4-BE49-F238E27FC236}">
                <a16:creationId xmlns:a16="http://schemas.microsoft.com/office/drawing/2014/main" id="{B954642D-2F85-4A9C-A105-7B93B32ED141}"/>
              </a:ext>
            </a:extLst>
          </p:cNvPr>
          <p:cNvSpPr/>
          <p:nvPr/>
        </p:nvSpPr>
        <p:spPr>
          <a:xfrm>
            <a:off x="1760415" y="5393664"/>
            <a:ext cx="9372600" cy="99757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</a:rPr>
              <a:t>Победитель районного конкурса «Лучший волонтер Оренбургского района» по итогам 2022 года</a:t>
            </a:r>
          </a:p>
        </p:txBody>
      </p:sp>
    </p:spTree>
    <p:extLst>
      <p:ext uri="{BB962C8B-B14F-4D97-AF65-F5344CB8AC3E}">
        <p14:creationId xmlns:p14="http://schemas.microsoft.com/office/powerpoint/2010/main" val="1565193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B20519-87C3-4CCF-8A37-4D075B2B3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67" y="1036013"/>
            <a:ext cx="2822331" cy="376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EBBB6367-AED1-4D1E-ACE7-08DDC9BE5944}"/>
              </a:ext>
            </a:extLst>
          </p:cNvPr>
          <p:cNvSpPr/>
          <p:nvPr/>
        </p:nvSpPr>
        <p:spPr>
          <a:xfrm>
            <a:off x="697000" y="5009523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Всероссийский конкурс </a:t>
            </a:r>
          </a:p>
          <a:p>
            <a:pPr lvl="0" algn="ctr"/>
            <a:r>
              <a:rPr lang="ru-RU" b="1" dirty="0">
                <a:solidFill>
                  <a:schemeClr val="bg1"/>
                </a:solidFill>
              </a:rPr>
              <a:t>«Молодые стратеги России» 2023г.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7034FD-8F57-4AFE-A025-CD97E65511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46" y="1001686"/>
            <a:ext cx="5109033" cy="3831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Google Shape;1035;p45">
            <a:extLst>
              <a:ext uri="{FF2B5EF4-FFF2-40B4-BE49-F238E27FC236}">
                <a16:creationId xmlns:a16="http://schemas.microsoft.com/office/drawing/2014/main" id="{67EAFAAB-52B2-4AEF-8466-D955F29E09C7}"/>
              </a:ext>
            </a:extLst>
          </p:cNvPr>
          <p:cNvSpPr/>
          <p:nvPr/>
        </p:nvSpPr>
        <p:spPr>
          <a:xfrm>
            <a:off x="6117707" y="5116917"/>
            <a:ext cx="3584863" cy="739397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Всероссийский проект </a:t>
            </a:r>
          </a:p>
          <a:p>
            <a:pPr lvl="0" algn="ctr"/>
            <a:r>
              <a:rPr lang="ru-RU" b="1" dirty="0">
                <a:solidFill>
                  <a:schemeClr val="bg1"/>
                </a:solidFill>
              </a:rPr>
              <a:t>«Поезд Победы» </a:t>
            </a:r>
          </a:p>
        </p:txBody>
      </p:sp>
    </p:spTree>
    <p:extLst>
      <p:ext uri="{BB962C8B-B14F-4D97-AF65-F5344CB8AC3E}">
        <p14:creationId xmlns:p14="http://schemas.microsoft.com/office/powerpoint/2010/main" val="3232681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06B96-CD0F-47F8-B655-9268D1AF0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46" y="3672668"/>
            <a:ext cx="3971925" cy="2981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001CA5-A9EF-4CC8-8F0F-48A8EA3B8E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688" y="298939"/>
            <a:ext cx="2968343" cy="352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5F1EBA-B92D-4744-A1E0-9F55AE63E9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835" y="298939"/>
            <a:ext cx="2641706" cy="352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Google Shape;1035;p45">
            <a:extLst>
              <a:ext uri="{FF2B5EF4-FFF2-40B4-BE49-F238E27FC236}">
                <a16:creationId xmlns:a16="http://schemas.microsoft.com/office/drawing/2014/main" id="{0D4C1D8F-516C-4D4A-B8BD-9327B401B4D7}"/>
              </a:ext>
            </a:extLst>
          </p:cNvPr>
          <p:cNvSpPr/>
          <p:nvPr/>
        </p:nvSpPr>
        <p:spPr>
          <a:xfrm>
            <a:off x="305897" y="1057172"/>
            <a:ext cx="4318000" cy="701289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</a:rPr>
              <a:t>Трудовые Бригады 2023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375C0F-10D6-4104-AB62-90B4045DD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558" y="3672668"/>
            <a:ext cx="3958945" cy="2965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2215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E43AF2-7B5E-4E19-A9F6-B60F5A9F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40359"/>
            <a:ext cx="10272000" cy="763600"/>
          </a:xfrm>
        </p:spPr>
        <p:txBody>
          <a:bodyPr/>
          <a:lstStyle/>
          <a:p>
            <a:pPr marL="67945" marR="89535">
              <a:spcAft>
                <a:spcPts val="0"/>
              </a:spcAft>
            </a:pPr>
            <a:r>
              <a:rPr lang="ru-RU" sz="1800" dirty="0">
                <a:latin typeface="Garbata" panose="00000500000000000000" pitchFamily="2" charset="0"/>
              </a:rPr>
              <a:t>Привлечение дополнительных средств на реализацию добровольческой деятельности, реализуемые добровольческие субсидии и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гранты в сфере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добровольчества(</a:t>
            </a:r>
            <a:r>
              <a:rPr lang="ru-RU" sz="1800" dirty="0" err="1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волонтерства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) на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территории</a:t>
            </a:r>
            <a:r>
              <a:rPr lang="ru-RU" sz="1800" spc="-6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муниципального образования</a:t>
            </a:r>
            <a:br>
              <a:rPr lang="ru-RU" sz="1800" dirty="0">
                <a:latin typeface="Garbata" panose="00000500000000000000" pitchFamily="2" charset="0"/>
              </a:rPr>
            </a:br>
            <a:endParaRPr lang="ru-RU" sz="1800" dirty="0">
              <a:latin typeface="Garbata" panose="00000500000000000000" pitchFamily="2" charset="0"/>
            </a:endParaRPr>
          </a:p>
        </p:txBody>
      </p:sp>
      <p:sp>
        <p:nvSpPr>
          <p:cNvPr id="5" name="Google Shape;1075;p47">
            <a:extLst>
              <a:ext uri="{FF2B5EF4-FFF2-40B4-BE49-F238E27FC236}">
                <a16:creationId xmlns:a16="http://schemas.microsoft.com/office/drawing/2014/main" id="{010E2044-9FAC-41A8-8D4F-66D38C1DC1F3}"/>
              </a:ext>
            </a:extLst>
          </p:cNvPr>
          <p:cNvSpPr/>
          <p:nvPr/>
        </p:nvSpPr>
        <p:spPr>
          <a:xfrm>
            <a:off x="2183850" y="2112075"/>
            <a:ext cx="7824300" cy="1893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6;p47">
            <a:extLst>
              <a:ext uri="{FF2B5EF4-FFF2-40B4-BE49-F238E27FC236}">
                <a16:creationId xmlns:a16="http://schemas.microsoft.com/office/drawing/2014/main" id="{CF0317E1-6EAC-4C79-BA02-BC542B983B02}"/>
              </a:ext>
            </a:extLst>
          </p:cNvPr>
          <p:cNvSpPr txBox="1">
            <a:spLocks/>
          </p:cNvSpPr>
          <p:nvPr/>
        </p:nvSpPr>
        <p:spPr>
          <a:xfrm>
            <a:off x="2814113" y="2245297"/>
            <a:ext cx="6563763" cy="16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pPr algn="ctr"/>
            <a:r>
              <a:rPr lang="ru-RU" sz="8800" dirty="0">
                <a:latin typeface="Garbata" panose="00000500000000000000" pitchFamily="2" charset="0"/>
              </a:rPr>
              <a:t>98,000 Р.</a:t>
            </a:r>
            <a:endParaRPr lang="en" sz="8800" dirty="0">
              <a:latin typeface="Garbata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4C48A-0C5F-44BF-82CC-93BC3AB2C791}"/>
              </a:ext>
            </a:extLst>
          </p:cNvPr>
          <p:cNvSpPr txBox="1"/>
          <p:nvPr/>
        </p:nvSpPr>
        <p:spPr>
          <a:xfrm>
            <a:off x="4546533" y="4251636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Петруша Юрий</a:t>
            </a:r>
            <a:endParaRPr lang="ru-RU" sz="2400" dirty="0">
              <a:latin typeface="Garbata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C9993-FB42-4732-9B2D-57CB09EB5957}"/>
              </a:ext>
            </a:extLst>
          </p:cNvPr>
          <p:cNvSpPr txBox="1"/>
          <p:nvPr/>
        </p:nvSpPr>
        <p:spPr>
          <a:xfrm>
            <a:off x="3151124" y="4836411"/>
            <a:ext cx="5889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latin typeface="Garbata" panose="00000500000000000000" pitchFamily="2" charset="0"/>
              </a:rPr>
              <a:t>Грантовый конкурс «Родные города»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Победитель грантового конкурса с проектом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«Грани развития волонтеров Оренбургского района»</a:t>
            </a:r>
            <a:endParaRPr lang="ru-RU" dirty="0">
              <a:latin typeface="Garba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06C05-486D-4574-990B-F0C22CB92F4D}"/>
              </a:ext>
            </a:extLst>
          </p:cNvPr>
          <p:cNvSpPr txBox="1"/>
          <p:nvPr/>
        </p:nvSpPr>
        <p:spPr>
          <a:xfrm>
            <a:off x="5711941" y="5822813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>
                <a:latin typeface="Montserrat" panose="00000500000000000000" pitchFamily="2" charset="-52"/>
              </a:rPr>
              <a:t>(2021 г.)</a:t>
            </a:r>
            <a:endParaRPr lang="ru-RU" sz="1050" i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48098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E43AF2-7B5E-4E19-A9F6-B60F5A9F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40359"/>
            <a:ext cx="10272000" cy="763600"/>
          </a:xfrm>
        </p:spPr>
        <p:txBody>
          <a:bodyPr/>
          <a:lstStyle/>
          <a:p>
            <a:pPr marL="67945" marR="89535">
              <a:spcAft>
                <a:spcPts val="0"/>
              </a:spcAft>
            </a:pPr>
            <a:r>
              <a:rPr lang="ru-RU" sz="1800" dirty="0">
                <a:latin typeface="Garbata" panose="00000500000000000000" pitchFamily="2" charset="0"/>
              </a:rPr>
              <a:t>Привлечение дополнительных средств на реализацию добровольческой деятельности, реализуемые добровольческие субсидии и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гранты в сфере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добровольчества(</a:t>
            </a:r>
            <a:r>
              <a:rPr lang="ru-RU" sz="1800" dirty="0" err="1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волонтерства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) на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территории</a:t>
            </a:r>
            <a:r>
              <a:rPr lang="ru-RU" sz="1800" spc="-6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муниципального образования</a:t>
            </a:r>
            <a:br>
              <a:rPr lang="ru-RU" sz="1800" dirty="0">
                <a:latin typeface="Garbata" panose="00000500000000000000" pitchFamily="2" charset="0"/>
              </a:rPr>
            </a:br>
            <a:endParaRPr lang="ru-RU" sz="1800" dirty="0">
              <a:latin typeface="Garbata" panose="00000500000000000000" pitchFamily="2" charset="0"/>
            </a:endParaRPr>
          </a:p>
        </p:txBody>
      </p:sp>
      <p:sp>
        <p:nvSpPr>
          <p:cNvPr id="5" name="Google Shape;1075;p47">
            <a:extLst>
              <a:ext uri="{FF2B5EF4-FFF2-40B4-BE49-F238E27FC236}">
                <a16:creationId xmlns:a16="http://schemas.microsoft.com/office/drawing/2014/main" id="{010E2044-9FAC-41A8-8D4F-66D38C1DC1F3}"/>
              </a:ext>
            </a:extLst>
          </p:cNvPr>
          <p:cNvSpPr/>
          <p:nvPr/>
        </p:nvSpPr>
        <p:spPr>
          <a:xfrm>
            <a:off x="2183850" y="2112075"/>
            <a:ext cx="7824300" cy="1893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6;p47">
            <a:extLst>
              <a:ext uri="{FF2B5EF4-FFF2-40B4-BE49-F238E27FC236}">
                <a16:creationId xmlns:a16="http://schemas.microsoft.com/office/drawing/2014/main" id="{CF0317E1-6EAC-4C79-BA02-BC542B983B02}"/>
              </a:ext>
            </a:extLst>
          </p:cNvPr>
          <p:cNvSpPr txBox="1">
            <a:spLocks/>
          </p:cNvSpPr>
          <p:nvPr/>
        </p:nvSpPr>
        <p:spPr>
          <a:xfrm>
            <a:off x="2814118" y="2245297"/>
            <a:ext cx="6563763" cy="16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pPr algn="ctr"/>
            <a:r>
              <a:rPr lang="ru-RU" sz="8800" dirty="0">
                <a:latin typeface="Garbata" panose="00000500000000000000" pitchFamily="2" charset="0"/>
              </a:rPr>
              <a:t>200,000 Р.</a:t>
            </a:r>
            <a:endParaRPr lang="en" sz="8800" dirty="0">
              <a:latin typeface="Garbata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4C48A-0C5F-44BF-82CC-93BC3AB2C791}"/>
              </a:ext>
            </a:extLst>
          </p:cNvPr>
          <p:cNvSpPr txBox="1"/>
          <p:nvPr/>
        </p:nvSpPr>
        <p:spPr>
          <a:xfrm>
            <a:off x="4409478" y="4251636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Калганов Богдан</a:t>
            </a:r>
            <a:endParaRPr lang="ru-RU" sz="2400" dirty="0">
              <a:latin typeface="Garbata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C9993-FB42-4732-9B2D-57CB09EB5957}"/>
              </a:ext>
            </a:extLst>
          </p:cNvPr>
          <p:cNvSpPr txBox="1"/>
          <p:nvPr/>
        </p:nvSpPr>
        <p:spPr>
          <a:xfrm>
            <a:off x="3202417" y="4836411"/>
            <a:ext cx="5787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latin typeface="Garbata" panose="00000500000000000000" pitchFamily="2" charset="0"/>
              </a:rPr>
              <a:t>Всероссийский форум «Территория смыслов-2021»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Победитель грантового конкурса с проектом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«Ассоциация поколений»</a:t>
            </a:r>
            <a:endParaRPr lang="ru-RU" dirty="0">
              <a:latin typeface="Garba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06C05-486D-4574-990B-F0C22CB92F4D}"/>
              </a:ext>
            </a:extLst>
          </p:cNvPr>
          <p:cNvSpPr txBox="1"/>
          <p:nvPr/>
        </p:nvSpPr>
        <p:spPr>
          <a:xfrm>
            <a:off x="5688693" y="5822813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>
                <a:latin typeface="Montserrat" panose="00000500000000000000" pitchFamily="2" charset="-52"/>
              </a:rPr>
              <a:t>(2020 г.)</a:t>
            </a:r>
            <a:endParaRPr lang="ru-RU" sz="1050" i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8086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E43AF2-7B5E-4E19-A9F6-B60F5A9F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40359"/>
            <a:ext cx="10272000" cy="763600"/>
          </a:xfrm>
        </p:spPr>
        <p:txBody>
          <a:bodyPr/>
          <a:lstStyle/>
          <a:p>
            <a:pPr marL="67945" marR="89535">
              <a:spcAft>
                <a:spcPts val="0"/>
              </a:spcAft>
            </a:pPr>
            <a:r>
              <a:rPr lang="ru-RU" sz="1800" dirty="0">
                <a:latin typeface="Garbata" panose="00000500000000000000" pitchFamily="2" charset="0"/>
              </a:rPr>
              <a:t>Привлечение дополнительных средств на реализацию добровольческой деятельности, реализуемые добровольческие субсидии и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гранты в сфере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добровольчества(</a:t>
            </a:r>
            <a:r>
              <a:rPr lang="ru-RU" sz="1800" dirty="0" err="1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волонтерства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) на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территории</a:t>
            </a:r>
            <a:r>
              <a:rPr lang="ru-RU" sz="1800" spc="-6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муниципального образования</a:t>
            </a:r>
            <a:br>
              <a:rPr lang="ru-RU" sz="1800" dirty="0">
                <a:latin typeface="Garbata" panose="00000500000000000000" pitchFamily="2" charset="0"/>
              </a:rPr>
            </a:br>
            <a:endParaRPr lang="ru-RU" sz="1800" dirty="0">
              <a:latin typeface="Garbata" panose="00000500000000000000" pitchFamily="2" charset="0"/>
            </a:endParaRPr>
          </a:p>
        </p:txBody>
      </p:sp>
      <p:sp>
        <p:nvSpPr>
          <p:cNvPr id="5" name="Google Shape;1075;p47">
            <a:extLst>
              <a:ext uri="{FF2B5EF4-FFF2-40B4-BE49-F238E27FC236}">
                <a16:creationId xmlns:a16="http://schemas.microsoft.com/office/drawing/2014/main" id="{010E2044-9FAC-41A8-8D4F-66D38C1DC1F3}"/>
              </a:ext>
            </a:extLst>
          </p:cNvPr>
          <p:cNvSpPr/>
          <p:nvPr/>
        </p:nvSpPr>
        <p:spPr>
          <a:xfrm>
            <a:off x="2183850" y="2112075"/>
            <a:ext cx="7824300" cy="1893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6" name="Google Shape;1076;p47">
            <a:extLst>
              <a:ext uri="{FF2B5EF4-FFF2-40B4-BE49-F238E27FC236}">
                <a16:creationId xmlns:a16="http://schemas.microsoft.com/office/drawing/2014/main" id="{CF0317E1-6EAC-4C79-BA02-BC542B983B02}"/>
              </a:ext>
            </a:extLst>
          </p:cNvPr>
          <p:cNvSpPr txBox="1">
            <a:spLocks/>
          </p:cNvSpPr>
          <p:nvPr/>
        </p:nvSpPr>
        <p:spPr>
          <a:xfrm>
            <a:off x="2814113" y="2245297"/>
            <a:ext cx="6563763" cy="16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ru-RU" sz="8800" dirty="0">
                <a:solidFill>
                  <a:srgbClr val="FFFFFF"/>
                </a:solidFill>
                <a:latin typeface="Garbata" panose="00000500000000000000" pitchFamily="2" charset="0"/>
              </a:rPr>
              <a:t>400,000 Р.</a:t>
            </a:r>
            <a:endParaRPr lang="en" sz="8800" dirty="0">
              <a:solidFill>
                <a:srgbClr val="FFFFFF"/>
              </a:solidFill>
              <a:latin typeface="Garbata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4C48A-0C5F-44BF-82CC-93BC3AB2C791}"/>
              </a:ext>
            </a:extLst>
          </p:cNvPr>
          <p:cNvSpPr txBox="1"/>
          <p:nvPr/>
        </p:nvSpPr>
        <p:spPr>
          <a:xfrm>
            <a:off x="4546533" y="4251636"/>
            <a:ext cx="331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latin typeface="Garbata" panose="00000500000000000000" pitchFamily="2" charset="0"/>
                <a:ea typeface="Times New Roman" panose="02020603050405020304" pitchFamily="18" charset="0"/>
              </a:rPr>
              <a:t>Берулава</a:t>
            </a:r>
            <a:r>
              <a:rPr lang="ru-RU" sz="3200" b="1" dirty="0">
                <a:latin typeface="Garbata" panose="00000500000000000000" pitchFamily="2" charset="0"/>
                <a:ea typeface="Times New Roman" panose="02020603050405020304" pitchFamily="18" charset="0"/>
              </a:rPr>
              <a:t> Давид</a:t>
            </a:r>
            <a:endParaRPr lang="ru-RU" sz="2400" dirty="0">
              <a:latin typeface="Garbata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C9993-FB42-4732-9B2D-57CB09EB5957}"/>
              </a:ext>
            </a:extLst>
          </p:cNvPr>
          <p:cNvSpPr txBox="1"/>
          <p:nvPr/>
        </p:nvSpPr>
        <p:spPr>
          <a:xfrm>
            <a:off x="3785112" y="4836411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latin typeface="Garbata" panose="00000500000000000000" pitchFamily="2" charset="0"/>
              </a:rPr>
              <a:t>Грантовый конкурс «Родные города»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Победитель грантового конкурса с проектом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«Не молчи. Перезагрузка»</a:t>
            </a:r>
            <a:endParaRPr lang="ru-RU" dirty="0">
              <a:latin typeface="Garba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06C05-486D-4574-990B-F0C22CB92F4D}"/>
              </a:ext>
            </a:extLst>
          </p:cNvPr>
          <p:cNvSpPr txBox="1"/>
          <p:nvPr/>
        </p:nvSpPr>
        <p:spPr>
          <a:xfrm>
            <a:off x="5695911" y="5822813"/>
            <a:ext cx="80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>
                <a:latin typeface="Montserrat" panose="00000500000000000000" pitchFamily="2" charset="-52"/>
              </a:rPr>
              <a:t>(2022 г.)</a:t>
            </a:r>
            <a:endParaRPr lang="ru-RU" sz="1050" i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7860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E43AF2-7B5E-4E19-A9F6-B60F5A9F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40359"/>
            <a:ext cx="10272000" cy="763600"/>
          </a:xfrm>
        </p:spPr>
        <p:txBody>
          <a:bodyPr/>
          <a:lstStyle/>
          <a:p>
            <a:pPr marL="67945" marR="89535">
              <a:spcAft>
                <a:spcPts val="0"/>
              </a:spcAft>
            </a:pPr>
            <a:r>
              <a:rPr lang="ru-RU" sz="1800" dirty="0">
                <a:latin typeface="Garbata" panose="00000500000000000000" pitchFamily="2" charset="0"/>
              </a:rPr>
              <a:t>Привлечение дополнительных средств на реализацию добровольческой деятельности, реализуемые добровольческие субсидии и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гранты в сфере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добровольчества(</a:t>
            </a:r>
            <a:r>
              <a:rPr lang="ru-RU" sz="1800" dirty="0" err="1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волонтерства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) на</a:t>
            </a:r>
            <a:r>
              <a:rPr lang="ru-RU" sz="1800" spc="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территории</a:t>
            </a:r>
            <a:r>
              <a:rPr lang="ru-RU" sz="1800" spc="-6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муниципального образования</a:t>
            </a:r>
            <a:br>
              <a:rPr lang="ru-RU" sz="1800" dirty="0">
                <a:latin typeface="Garbata" panose="00000500000000000000" pitchFamily="2" charset="0"/>
              </a:rPr>
            </a:br>
            <a:endParaRPr lang="ru-RU" sz="1800" dirty="0">
              <a:latin typeface="Garbata" panose="00000500000000000000" pitchFamily="2" charset="0"/>
            </a:endParaRPr>
          </a:p>
        </p:txBody>
      </p:sp>
      <p:sp>
        <p:nvSpPr>
          <p:cNvPr id="5" name="Google Shape;1075;p47">
            <a:extLst>
              <a:ext uri="{FF2B5EF4-FFF2-40B4-BE49-F238E27FC236}">
                <a16:creationId xmlns:a16="http://schemas.microsoft.com/office/drawing/2014/main" id="{010E2044-9FAC-41A8-8D4F-66D38C1DC1F3}"/>
              </a:ext>
            </a:extLst>
          </p:cNvPr>
          <p:cNvSpPr/>
          <p:nvPr/>
        </p:nvSpPr>
        <p:spPr>
          <a:xfrm>
            <a:off x="2183850" y="2112075"/>
            <a:ext cx="7824300" cy="1893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76;p47">
            <a:extLst>
              <a:ext uri="{FF2B5EF4-FFF2-40B4-BE49-F238E27FC236}">
                <a16:creationId xmlns:a16="http://schemas.microsoft.com/office/drawing/2014/main" id="{CF0317E1-6EAC-4C79-BA02-BC542B983B02}"/>
              </a:ext>
            </a:extLst>
          </p:cNvPr>
          <p:cNvSpPr txBox="1">
            <a:spLocks/>
          </p:cNvSpPr>
          <p:nvPr/>
        </p:nvSpPr>
        <p:spPr>
          <a:xfrm>
            <a:off x="2814113" y="2245297"/>
            <a:ext cx="6563763" cy="16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pPr algn="ctr"/>
            <a:r>
              <a:rPr lang="ru-RU" sz="8800" dirty="0">
                <a:latin typeface="Garbata" panose="00000500000000000000" pitchFamily="2" charset="0"/>
              </a:rPr>
              <a:t>60,000 Р.</a:t>
            </a:r>
            <a:endParaRPr lang="en" sz="8800" dirty="0">
              <a:latin typeface="Garbata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4C48A-0C5F-44BF-82CC-93BC3AB2C791}"/>
              </a:ext>
            </a:extLst>
          </p:cNvPr>
          <p:cNvSpPr txBox="1"/>
          <p:nvPr/>
        </p:nvSpPr>
        <p:spPr>
          <a:xfrm>
            <a:off x="4546533" y="4251636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Garbata" panose="00000500000000000000" pitchFamily="2" charset="0"/>
              </a:rPr>
              <a:t>Алхименкова</a:t>
            </a:r>
            <a:r>
              <a:rPr lang="ru-RU" sz="2400" b="1" dirty="0">
                <a:latin typeface="Garbata" panose="00000500000000000000" pitchFamily="2" charset="0"/>
              </a:rPr>
              <a:t> Анна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C9993-FB42-4732-9B2D-57CB09EB5957}"/>
              </a:ext>
            </a:extLst>
          </p:cNvPr>
          <p:cNvSpPr txBox="1"/>
          <p:nvPr/>
        </p:nvSpPr>
        <p:spPr>
          <a:xfrm>
            <a:off x="3779501" y="4836411"/>
            <a:ext cx="4632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latin typeface="Garbata" panose="00000500000000000000" pitchFamily="2" charset="0"/>
              </a:rPr>
              <a:t>Грантовый конкурс «Рифей 2021»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Победитель грантового конкурса с проектом</a:t>
            </a:r>
          </a:p>
          <a:p>
            <a:pPr algn="ctr"/>
            <a:r>
              <a:rPr lang="ru-RU" sz="1800" dirty="0">
                <a:latin typeface="Garbata" panose="00000500000000000000" pitchFamily="2" charset="0"/>
              </a:rPr>
              <a:t>«Молодежный </a:t>
            </a:r>
            <a:r>
              <a:rPr lang="ru-RU" sz="1800" dirty="0" err="1">
                <a:latin typeface="Garbata" panose="00000500000000000000" pitchFamily="2" charset="0"/>
              </a:rPr>
              <a:t>коворкинг</a:t>
            </a:r>
            <a:r>
              <a:rPr lang="ru-RU" sz="1800" dirty="0">
                <a:latin typeface="Garbata" panose="00000500000000000000" pitchFamily="2" charset="0"/>
              </a:rPr>
              <a:t> центр «</a:t>
            </a:r>
            <a:r>
              <a:rPr lang="en-US" sz="1800" dirty="0">
                <a:latin typeface="Garbata" panose="00000500000000000000" pitchFamily="2" charset="0"/>
              </a:rPr>
              <a:t>Free Time</a:t>
            </a:r>
            <a:r>
              <a:rPr lang="ru-RU" sz="1800" dirty="0">
                <a:latin typeface="Garbata" panose="00000500000000000000" pitchFamily="2" charset="0"/>
              </a:rPr>
              <a:t>»</a:t>
            </a:r>
            <a:endParaRPr lang="ru-RU" dirty="0">
              <a:latin typeface="Garba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06C05-486D-4574-990B-F0C22CB92F4D}"/>
              </a:ext>
            </a:extLst>
          </p:cNvPr>
          <p:cNvSpPr txBox="1"/>
          <p:nvPr/>
        </p:nvSpPr>
        <p:spPr>
          <a:xfrm>
            <a:off x="5695911" y="5822813"/>
            <a:ext cx="80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>
                <a:latin typeface="Montserrat" panose="00000500000000000000" pitchFamily="2" charset="-52"/>
              </a:rPr>
              <a:t>(2022 г.)</a:t>
            </a:r>
            <a:endParaRPr lang="ru-RU" sz="1050" i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78609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968AB-CFFC-4406-916F-47CC18C0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cs typeface="Domine SemiBold"/>
                <a:sym typeface="Domine SemiBold"/>
              </a:rPr>
              <a:t>Привлечение дополнительных средств на реализацию добровольческой деятельности, реализуемые добровольческие субсидии и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гранты в сфере</a:t>
            </a:r>
            <a:r>
              <a:rPr kumimoji="0" lang="ru-RU" sz="18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добровольчества(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волонтерства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) на</a:t>
            </a:r>
            <a:r>
              <a:rPr kumimoji="0" lang="ru-RU" sz="18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территории</a:t>
            </a:r>
            <a:r>
              <a:rPr kumimoji="0" lang="ru-RU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bata" panose="00000500000000000000" pitchFamily="2" charset="0"/>
                <a:ea typeface="Times New Roman" panose="02020603050405020304" pitchFamily="18" charset="0"/>
                <a:cs typeface="Domine SemiBold"/>
                <a:sym typeface="Domine SemiBold"/>
              </a:rPr>
              <a:t>муниципального образования</a:t>
            </a:r>
            <a:endParaRPr lang="ru-RU" dirty="0"/>
          </a:p>
        </p:txBody>
      </p:sp>
      <p:sp>
        <p:nvSpPr>
          <p:cNvPr id="3" name="Google Shape;1075;p47">
            <a:extLst>
              <a:ext uri="{FF2B5EF4-FFF2-40B4-BE49-F238E27FC236}">
                <a16:creationId xmlns:a16="http://schemas.microsoft.com/office/drawing/2014/main" id="{086E2211-A77C-443F-A34B-FCD45313A362}"/>
              </a:ext>
            </a:extLst>
          </p:cNvPr>
          <p:cNvSpPr/>
          <p:nvPr/>
        </p:nvSpPr>
        <p:spPr>
          <a:xfrm>
            <a:off x="2016796" y="2112075"/>
            <a:ext cx="7824300" cy="1893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solidFill>
                  <a:schemeClr val="bg1"/>
                </a:solidFill>
                <a:latin typeface="Garbata" panose="00000500000000000000"/>
              </a:rPr>
              <a:t>410</a:t>
            </a:r>
            <a:r>
              <a:rPr lang="ru-RU" sz="8800" dirty="0">
                <a:solidFill>
                  <a:schemeClr val="bg1"/>
                </a:solidFill>
                <a:latin typeface="Garbata" panose="00000500000000000000"/>
              </a:rPr>
              <a:t>,000 Р.</a:t>
            </a:r>
            <a:endParaRPr sz="8800" dirty="0">
              <a:solidFill>
                <a:schemeClr val="bg1"/>
              </a:solidFill>
              <a:latin typeface="Garbata" panose="000005000000000000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07628-1A63-4704-BC28-4C3BA13A4AE6}"/>
              </a:ext>
            </a:extLst>
          </p:cNvPr>
          <p:cNvSpPr txBox="1"/>
          <p:nvPr/>
        </p:nvSpPr>
        <p:spPr>
          <a:xfrm>
            <a:off x="3333750" y="4297907"/>
            <a:ext cx="513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Зайцева Юлия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9CC2D-8257-4049-BB97-245E1E0B12CF}"/>
              </a:ext>
            </a:extLst>
          </p:cNvPr>
          <p:cNvSpPr txBox="1"/>
          <p:nvPr/>
        </p:nvSpPr>
        <p:spPr>
          <a:xfrm>
            <a:off x="3278065" y="4759572"/>
            <a:ext cx="5301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Garbata" panose="00000500000000000000" pitchFamily="2" charset="0"/>
              </a:rPr>
              <a:t>Грантовый конкурс «Родные города»</a:t>
            </a:r>
          </a:p>
          <a:p>
            <a:pPr algn="ctr"/>
            <a:r>
              <a:rPr lang="ru-RU" sz="1400" dirty="0">
                <a:latin typeface="Garbata" panose="00000500000000000000" pitchFamily="2" charset="0"/>
              </a:rPr>
              <a:t>Победитель грантового конкурса с проектом</a:t>
            </a:r>
          </a:p>
          <a:p>
            <a:pPr algn="ctr"/>
            <a:r>
              <a:rPr lang="ru-RU" sz="1400" dirty="0">
                <a:latin typeface="Garbata" panose="00000500000000000000" pitchFamily="2" charset="0"/>
              </a:rPr>
              <a:t>«Квест в реальности 4 комнаты»</a:t>
            </a:r>
            <a:endParaRPr lang="ru-RU" dirty="0">
              <a:latin typeface="Garbata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6A7A7-DA2B-4782-859B-B7D734E4BDEB}"/>
              </a:ext>
            </a:extLst>
          </p:cNvPr>
          <p:cNvSpPr txBox="1"/>
          <p:nvPr/>
        </p:nvSpPr>
        <p:spPr>
          <a:xfrm>
            <a:off x="5502527" y="5821401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>
                <a:latin typeface="Montserrat" panose="00000500000000000000" pitchFamily="2" charset="-52"/>
              </a:rPr>
              <a:t>(2023 г.)</a:t>
            </a:r>
            <a:endParaRPr lang="ru-RU" sz="1050" i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4142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ACB7-BD8C-4AE7-A35B-A661783D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29996"/>
            <a:ext cx="10272000" cy="763600"/>
          </a:xfrm>
        </p:spPr>
        <p:txBody>
          <a:bodyPr/>
          <a:lstStyle/>
          <a:p>
            <a:r>
              <a:rPr lang="ru-RU" sz="2800" dirty="0">
                <a:latin typeface="Garbata" panose="00000500000000000000" pitchFamily="2" charset="0"/>
              </a:rPr>
              <a:t>Реализация региональных волонтерских программ</a:t>
            </a:r>
            <a:br>
              <a:rPr lang="ru-RU" sz="2800" dirty="0">
                <a:latin typeface="Garbata" panose="00000500000000000000" pitchFamily="2" charset="0"/>
              </a:rPr>
            </a:br>
            <a:r>
              <a:rPr lang="ru-RU" sz="2800" dirty="0">
                <a:latin typeface="Garbata" panose="00000500000000000000" pitchFamily="2" charset="0"/>
              </a:rPr>
              <a:t>и проектов</a:t>
            </a:r>
            <a:br>
              <a:rPr lang="ru-RU" sz="2800" dirty="0">
                <a:latin typeface="Garbata" panose="00000500000000000000" pitchFamily="2" charset="0"/>
              </a:rPr>
            </a:br>
            <a:endParaRPr lang="ru-RU" sz="2800" dirty="0">
              <a:latin typeface="Garbata" panose="00000500000000000000" pitchFamily="2" charset="0"/>
            </a:endParaRPr>
          </a:p>
        </p:txBody>
      </p:sp>
      <p:sp>
        <p:nvSpPr>
          <p:cNvPr id="9" name="Google Shape;1120;p48">
            <a:extLst>
              <a:ext uri="{FF2B5EF4-FFF2-40B4-BE49-F238E27FC236}">
                <a16:creationId xmlns:a16="http://schemas.microsoft.com/office/drawing/2014/main" id="{10D4C84E-07C6-4C1D-B488-FB495B2AF74E}"/>
              </a:ext>
            </a:extLst>
          </p:cNvPr>
          <p:cNvSpPr/>
          <p:nvPr/>
        </p:nvSpPr>
        <p:spPr>
          <a:xfrm>
            <a:off x="2961481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22;p48">
            <a:extLst>
              <a:ext uri="{FF2B5EF4-FFF2-40B4-BE49-F238E27FC236}">
                <a16:creationId xmlns:a16="http://schemas.microsoft.com/office/drawing/2014/main" id="{6D46A53B-174C-4AAD-86BF-B746D4A462FC}"/>
              </a:ext>
            </a:extLst>
          </p:cNvPr>
          <p:cNvSpPr txBox="1">
            <a:spLocks/>
          </p:cNvSpPr>
          <p:nvPr/>
        </p:nvSpPr>
        <p:spPr>
          <a:xfrm>
            <a:off x="3173431" y="3390467"/>
            <a:ext cx="1804500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1800" dirty="0">
                <a:solidFill>
                  <a:schemeClr val="bg1"/>
                </a:solidFill>
                <a:latin typeface="Garbata" panose="00000500000000000000" pitchFamily="2" charset="0"/>
              </a:rPr>
              <a:t>Участники-волонтёры</a:t>
            </a:r>
            <a:endParaRPr lang="en-US" sz="18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2" name="Google Shape;1128;p48">
            <a:extLst>
              <a:ext uri="{FF2B5EF4-FFF2-40B4-BE49-F238E27FC236}">
                <a16:creationId xmlns:a16="http://schemas.microsoft.com/office/drawing/2014/main" id="{66D231F0-23E0-4487-8F35-B52E887B59C9}"/>
              </a:ext>
            </a:extLst>
          </p:cNvPr>
          <p:cNvSpPr txBox="1">
            <a:spLocks/>
          </p:cNvSpPr>
          <p:nvPr/>
        </p:nvSpPr>
        <p:spPr>
          <a:xfrm>
            <a:off x="2888281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59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4" name="Google Shape;1120;p48">
            <a:extLst>
              <a:ext uri="{FF2B5EF4-FFF2-40B4-BE49-F238E27FC236}">
                <a16:creationId xmlns:a16="http://schemas.microsoft.com/office/drawing/2014/main" id="{C57CCE28-EEE5-4048-BDD7-8DAB916AECA3}"/>
              </a:ext>
            </a:extLst>
          </p:cNvPr>
          <p:cNvSpPr/>
          <p:nvPr/>
        </p:nvSpPr>
        <p:spPr>
          <a:xfrm>
            <a:off x="7002120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22;p48">
            <a:extLst>
              <a:ext uri="{FF2B5EF4-FFF2-40B4-BE49-F238E27FC236}">
                <a16:creationId xmlns:a16="http://schemas.microsoft.com/office/drawing/2014/main" id="{0764DAE7-C235-44C6-9602-44BA2C2D8BD1}"/>
              </a:ext>
            </a:extLst>
          </p:cNvPr>
          <p:cNvSpPr txBox="1">
            <a:spLocks/>
          </p:cNvSpPr>
          <p:nvPr/>
        </p:nvSpPr>
        <p:spPr>
          <a:xfrm>
            <a:off x="7169574" y="3536589"/>
            <a:ext cx="1875386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dirty="0" err="1">
                <a:solidFill>
                  <a:schemeClr val="bg1"/>
                </a:solidFill>
                <a:latin typeface="Garbata" panose="00000500000000000000" pitchFamily="2" charset="0"/>
              </a:rPr>
              <a:t>Благополучатели</a:t>
            </a:r>
            <a:endParaRPr lang="en-US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6" name="Google Shape;1128;p48">
            <a:extLst>
              <a:ext uri="{FF2B5EF4-FFF2-40B4-BE49-F238E27FC236}">
                <a16:creationId xmlns:a16="http://schemas.microsoft.com/office/drawing/2014/main" id="{97945522-3114-42D1-B727-2C263AB503FF}"/>
              </a:ext>
            </a:extLst>
          </p:cNvPr>
          <p:cNvSpPr txBox="1">
            <a:spLocks/>
          </p:cNvSpPr>
          <p:nvPr/>
        </p:nvSpPr>
        <p:spPr>
          <a:xfrm>
            <a:off x="6928920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100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017E4-2914-4214-A528-120C33401E93}"/>
              </a:ext>
            </a:extLst>
          </p:cNvPr>
          <p:cNvSpPr txBox="1"/>
          <p:nvPr/>
        </p:nvSpPr>
        <p:spPr>
          <a:xfrm>
            <a:off x="2784032" y="4538528"/>
            <a:ext cx="828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Программа «Бабушки и дедушки» 2022-2023</a:t>
            </a:r>
            <a:endParaRPr lang="ru-RU" sz="2400" dirty="0">
              <a:latin typeface="Garb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26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ACB7-BD8C-4AE7-A35B-A661783D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29996"/>
            <a:ext cx="10272000" cy="763600"/>
          </a:xfrm>
        </p:spPr>
        <p:txBody>
          <a:bodyPr/>
          <a:lstStyle/>
          <a:p>
            <a:r>
              <a:rPr lang="ru-RU" sz="2800" dirty="0">
                <a:latin typeface="Garbata" panose="00000500000000000000" pitchFamily="2" charset="0"/>
              </a:rPr>
              <a:t>Реализация региональных волонтерских программ</a:t>
            </a:r>
            <a:br>
              <a:rPr lang="ru-RU" sz="2800" dirty="0">
                <a:latin typeface="Garbata" panose="00000500000000000000" pitchFamily="2" charset="0"/>
              </a:rPr>
            </a:br>
            <a:r>
              <a:rPr lang="ru-RU" sz="2800" dirty="0">
                <a:latin typeface="Garbata" panose="00000500000000000000" pitchFamily="2" charset="0"/>
              </a:rPr>
              <a:t>и проектов</a:t>
            </a:r>
            <a:br>
              <a:rPr lang="ru-RU" sz="2800" dirty="0">
                <a:latin typeface="Garbata" panose="00000500000000000000" pitchFamily="2" charset="0"/>
              </a:rPr>
            </a:br>
            <a:endParaRPr lang="ru-RU" sz="2800" dirty="0">
              <a:latin typeface="Garbata" panose="00000500000000000000" pitchFamily="2" charset="0"/>
            </a:endParaRPr>
          </a:p>
        </p:txBody>
      </p:sp>
      <p:sp>
        <p:nvSpPr>
          <p:cNvPr id="9" name="Google Shape;1120;p48">
            <a:extLst>
              <a:ext uri="{FF2B5EF4-FFF2-40B4-BE49-F238E27FC236}">
                <a16:creationId xmlns:a16="http://schemas.microsoft.com/office/drawing/2014/main" id="{10D4C84E-07C6-4C1D-B488-FB495B2AF74E}"/>
              </a:ext>
            </a:extLst>
          </p:cNvPr>
          <p:cNvSpPr/>
          <p:nvPr/>
        </p:nvSpPr>
        <p:spPr>
          <a:xfrm>
            <a:off x="2961481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22;p48">
            <a:extLst>
              <a:ext uri="{FF2B5EF4-FFF2-40B4-BE49-F238E27FC236}">
                <a16:creationId xmlns:a16="http://schemas.microsoft.com/office/drawing/2014/main" id="{6D46A53B-174C-4AAD-86BF-B746D4A462FC}"/>
              </a:ext>
            </a:extLst>
          </p:cNvPr>
          <p:cNvSpPr txBox="1">
            <a:spLocks/>
          </p:cNvSpPr>
          <p:nvPr/>
        </p:nvSpPr>
        <p:spPr>
          <a:xfrm>
            <a:off x="3173431" y="3480902"/>
            <a:ext cx="1804500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2400" dirty="0">
                <a:solidFill>
                  <a:schemeClr val="bg1"/>
                </a:solidFill>
                <a:latin typeface="Garbata" panose="00000500000000000000" pitchFamily="2" charset="0"/>
              </a:rPr>
              <a:t>Команды</a:t>
            </a:r>
            <a:endParaRPr lang="en-US" sz="24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2" name="Google Shape;1128;p48">
            <a:extLst>
              <a:ext uri="{FF2B5EF4-FFF2-40B4-BE49-F238E27FC236}">
                <a16:creationId xmlns:a16="http://schemas.microsoft.com/office/drawing/2014/main" id="{66D231F0-23E0-4487-8F35-B52E887B59C9}"/>
              </a:ext>
            </a:extLst>
          </p:cNvPr>
          <p:cNvSpPr txBox="1">
            <a:spLocks/>
          </p:cNvSpPr>
          <p:nvPr/>
        </p:nvSpPr>
        <p:spPr>
          <a:xfrm>
            <a:off x="2888281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8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4" name="Google Shape;1120;p48">
            <a:extLst>
              <a:ext uri="{FF2B5EF4-FFF2-40B4-BE49-F238E27FC236}">
                <a16:creationId xmlns:a16="http://schemas.microsoft.com/office/drawing/2014/main" id="{C57CCE28-EEE5-4048-BDD7-8DAB916AECA3}"/>
              </a:ext>
            </a:extLst>
          </p:cNvPr>
          <p:cNvSpPr/>
          <p:nvPr/>
        </p:nvSpPr>
        <p:spPr>
          <a:xfrm>
            <a:off x="7002120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22;p48">
            <a:extLst>
              <a:ext uri="{FF2B5EF4-FFF2-40B4-BE49-F238E27FC236}">
                <a16:creationId xmlns:a16="http://schemas.microsoft.com/office/drawing/2014/main" id="{0764DAE7-C235-44C6-9602-44BA2C2D8BD1}"/>
              </a:ext>
            </a:extLst>
          </p:cNvPr>
          <p:cNvSpPr txBox="1">
            <a:spLocks/>
          </p:cNvSpPr>
          <p:nvPr/>
        </p:nvSpPr>
        <p:spPr>
          <a:xfrm>
            <a:off x="7169574" y="3509430"/>
            <a:ext cx="1875386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2000" dirty="0">
                <a:solidFill>
                  <a:schemeClr val="bg1"/>
                </a:solidFill>
                <a:latin typeface="Garbata" panose="00000500000000000000" pitchFamily="2" charset="0"/>
              </a:rPr>
              <a:t>Участников</a:t>
            </a:r>
            <a:endParaRPr lang="en-US" sz="20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6" name="Google Shape;1128;p48">
            <a:extLst>
              <a:ext uri="{FF2B5EF4-FFF2-40B4-BE49-F238E27FC236}">
                <a16:creationId xmlns:a16="http://schemas.microsoft.com/office/drawing/2014/main" id="{97945522-3114-42D1-B727-2C263AB503FF}"/>
              </a:ext>
            </a:extLst>
          </p:cNvPr>
          <p:cNvSpPr txBox="1">
            <a:spLocks/>
          </p:cNvSpPr>
          <p:nvPr/>
        </p:nvSpPr>
        <p:spPr>
          <a:xfrm>
            <a:off x="6928920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80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017E4-2914-4214-A528-120C33401E93}"/>
              </a:ext>
            </a:extLst>
          </p:cNvPr>
          <p:cNvSpPr txBox="1"/>
          <p:nvPr/>
        </p:nvSpPr>
        <p:spPr>
          <a:xfrm>
            <a:off x="2185314" y="4538528"/>
            <a:ext cx="782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Областной конкурс «Лучшие из лучших»</a:t>
            </a:r>
            <a:endParaRPr lang="ru-RU" sz="2400" dirty="0">
              <a:latin typeface="Garb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0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3;p46">
            <a:extLst>
              <a:ext uri="{FF2B5EF4-FFF2-40B4-BE49-F238E27FC236}">
                <a16:creationId xmlns:a16="http://schemas.microsoft.com/office/drawing/2014/main" id="{2DF1F6AC-6818-4688-8C7C-6CC613029F3E}"/>
              </a:ext>
            </a:extLst>
          </p:cNvPr>
          <p:cNvSpPr/>
          <p:nvPr/>
        </p:nvSpPr>
        <p:spPr>
          <a:xfrm rot="-5400000" flipH="1">
            <a:off x="8111293" y="380998"/>
            <a:ext cx="2065415" cy="6096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EC560-42FD-4E70-9A9F-37888DE5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56" y="684238"/>
            <a:ext cx="3978103" cy="5489521"/>
          </a:xfrm>
          <a:prstGeom prst="rect">
            <a:avLst/>
          </a:prstGeom>
          <a:ln w="190500" cmpd="dbl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411E9-1493-4766-807A-5431E919CA42}"/>
              </a:ext>
            </a:extLst>
          </p:cNvPr>
          <p:cNvSpPr txBox="1"/>
          <p:nvPr/>
        </p:nvSpPr>
        <p:spPr>
          <a:xfrm>
            <a:off x="6930883" y="2795919"/>
            <a:ext cx="514184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Garbata" panose="00000500000000000000" pitchFamily="2" charset="0"/>
              </a:rPr>
              <a:t>Постановление</a:t>
            </a:r>
            <a:br>
              <a:rPr lang="ru-RU" sz="2600" b="1" dirty="0">
                <a:solidFill>
                  <a:schemeClr val="bg1"/>
                </a:solidFill>
                <a:latin typeface="Garbata" panose="00000500000000000000" pitchFamily="2" charset="0"/>
              </a:rPr>
            </a:br>
            <a:r>
              <a:rPr lang="ru-RU" sz="2600" b="1" dirty="0">
                <a:solidFill>
                  <a:schemeClr val="bg1"/>
                </a:solidFill>
                <a:latin typeface="Garbata" panose="00000500000000000000" pitchFamily="2" charset="0"/>
              </a:rPr>
              <a:t>о координационном совете</a:t>
            </a:r>
          </a:p>
          <a:p>
            <a:r>
              <a:rPr lang="ru-RU" sz="2600" b="1" dirty="0">
                <a:solidFill>
                  <a:schemeClr val="bg1"/>
                </a:solidFill>
                <a:latin typeface="Garbata" panose="00000500000000000000" pitchFamily="2" charset="0"/>
              </a:rPr>
              <a:t>по вопросам добровольчества</a:t>
            </a:r>
            <a:endParaRPr lang="ru-RU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7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ACB7-BD8C-4AE7-A35B-A661783D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29996"/>
            <a:ext cx="10272000" cy="763600"/>
          </a:xfrm>
        </p:spPr>
        <p:txBody>
          <a:bodyPr/>
          <a:lstStyle/>
          <a:p>
            <a:r>
              <a:rPr lang="ru-RU" sz="2800" dirty="0">
                <a:latin typeface="Garbata" panose="00000500000000000000" pitchFamily="2" charset="0"/>
              </a:rPr>
              <a:t>Реализация региональных волонтерских программ</a:t>
            </a:r>
            <a:br>
              <a:rPr lang="ru-RU" sz="2800" dirty="0">
                <a:latin typeface="Garbata" panose="00000500000000000000" pitchFamily="2" charset="0"/>
              </a:rPr>
            </a:br>
            <a:r>
              <a:rPr lang="ru-RU" sz="2800" dirty="0">
                <a:latin typeface="Garbata" panose="00000500000000000000" pitchFamily="2" charset="0"/>
              </a:rPr>
              <a:t>и проектов</a:t>
            </a:r>
            <a:br>
              <a:rPr lang="ru-RU" sz="2800" dirty="0">
                <a:latin typeface="Garbata" panose="00000500000000000000" pitchFamily="2" charset="0"/>
              </a:rPr>
            </a:br>
            <a:endParaRPr lang="ru-RU" sz="2800" dirty="0">
              <a:latin typeface="Garbata" panose="00000500000000000000" pitchFamily="2" charset="0"/>
            </a:endParaRPr>
          </a:p>
        </p:txBody>
      </p:sp>
      <p:sp>
        <p:nvSpPr>
          <p:cNvPr id="9" name="Google Shape;1120;p48">
            <a:extLst>
              <a:ext uri="{FF2B5EF4-FFF2-40B4-BE49-F238E27FC236}">
                <a16:creationId xmlns:a16="http://schemas.microsoft.com/office/drawing/2014/main" id="{10D4C84E-07C6-4C1D-B488-FB495B2AF74E}"/>
              </a:ext>
            </a:extLst>
          </p:cNvPr>
          <p:cNvSpPr/>
          <p:nvPr/>
        </p:nvSpPr>
        <p:spPr>
          <a:xfrm>
            <a:off x="2961481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22;p48">
            <a:extLst>
              <a:ext uri="{FF2B5EF4-FFF2-40B4-BE49-F238E27FC236}">
                <a16:creationId xmlns:a16="http://schemas.microsoft.com/office/drawing/2014/main" id="{6D46A53B-174C-4AAD-86BF-B746D4A462FC}"/>
              </a:ext>
            </a:extLst>
          </p:cNvPr>
          <p:cNvSpPr txBox="1">
            <a:spLocks/>
          </p:cNvSpPr>
          <p:nvPr/>
        </p:nvSpPr>
        <p:spPr>
          <a:xfrm>
            <a:off x="3173431" y="3390467"/>
            <a:ext cx="1804500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1800" dirty="0">
                <a:solidFill>
                  <a:schemeClr val="bg1"/>
                </a:solidFill>
                <a:latin typeface="Garbata" panose="00000500000000000000" pitchFamily="2" charset="0"/>
              </a:rPr>
              <a:t>Прошли обучение, чел.</a:t>
            </a:r>
            <a:endParaRPr lang="en-US" sz="18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2" name="Google Shape;1128;p48">
            <a:extLst>
              <a:ext uri="{FF2B5EF4-FFF2-40B4-BE49-F238E27FC236}">
                <a16:creationId xmlns:a16="http://schemas.microsoft.com/office/drawing/2014/main" id="{66D231F0-23E0-4487-8F35-B52E887B59C9}"/>
              </a:ext>
            </a:extLst>
          </p:cNvPr>
          <p:cNvSpPr txBox="1">
            <a:spLocks/>
          </p:cNvSpPr>
          <p:nvPr/>
        </p:nvSpPr>
        <p:spPr>
          <a:xfrm>
            <a:off x="2888281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75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4" name="Google Shape;1120;p48">
            <a:extLst>
              <a:ext uri="{FF2B5EF4-FFF2-40B4-BE49-F238E27FC236}">
                <a16:creationId xmlns:a16="http://schemas.microsoft.com/office/drawing/2014/main" id="{C57CCE28-EEE5-4048-BDD7-8DAB916AECA3}"/>
              </a:ext>
            </a:extLst>
          </p:cNvPr>
          <p:cNvSpPr/>
          <p:nvPr/>
        </p:nvSpPr>
        <p:spPr>
          <a:xfrm>
            <a:off x="7002120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22;p48">
            <a:extLst>
              <a:ext uri="{FF2B5EF4-FFF2-40B4-BE49-F238E27FC236}">
                <a16:creationId xmlns:a16="http://schemas.microsoft.com/office/drawing/2014/main" id="{0764DAE7-C235-44C6-9602-44BA2C2D8BD1}"/>
              </a:ext>
            </a:extLst>
          </p:cNvPr>
          <p:cNvSpPr txBox="1">
            <a:spLocks/>
          </p:cNvSpPr>
          <p:nvPr/>
        </p:nvSpPr>
        <p:spPr>
          <a:xfrm>
            <a:off x="7178627" y="3346861"/>
            <a:ext cx="1875386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1400" dirty="0">
                <a:solidFill>
                  <a:schemeClr val="bg1"/>
                </a:solidFill>
                <a:latin typeface="Garbata" panose="00000500000000000000" pitchFamily="2" charset="0"/>
              </a:rPr>
              <a:t>Сдали экзамен</a:t>
            </a:r>
          </a:p>
          <a:p>
            <a:pPr marL="0" indent="0" algn="ctr">
              <a:buFont typeface="Karla"/>
              <a:buNone/>
            </a:pPr>
            <a:r>
              <a:rPr lang="ru-RU" sz="1400" dirty="0">
                <a:solidFill>
                  <a:schemeClr val="bg1"/>
                </a:solidFill>
                <a:latin typeface="Garbata" panose="00000500000000000000" pitchFamily="2" charset="0"/>
              </a:rPr>
              <a:t>и получили сертификат, чел.</a:t>
            </a:r>
            <a:endParaRPr lang="en-US" sz="14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6" name="Google Shape;1128;p48">
            <a:extLst>
              <a:ext uri="{FF2B5EF4-FFF2-40B4-BE49-F238E27FC236}">
                <a16:creationId xmlns:a16="http://schemas.microsoft.com/office/drawing/2014/main" id="{97945522-3114-42D1-B727-2C263AB503FF}"/>
              </a:ext>
            </a:extLst>
          </p:cNvPr>
          <p:cNvSpPr txBox="1">
            <a:spLocks/>
          </p:cNvSpPr>
          <p:nvPr/>
        </p:nvSpPr>
        <p:spPr>
          <a:xfrm>
            <a:off x="6928920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27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017E4-2914-4214-A528-120C33401E93}"/>
              </a:ext>
            </a:extLst>
          </p:cNvPr>
          <p:cNvSpPr txBox="1"/>
          <p:nvPr/>
        </p:nvSpPr>
        <p:spPr>
          <a:xfrm>
            <a:off x="1768533" y="4538528"/>
            <a:ext cx="8712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Социальное </a:t>
            </a:r>
            <a:r>
              <a:rPr lang="ru-RU" sz="3200" b="1" dirty="0" err="1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агенство</a:t>
            </a:r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«Здоровье молодежи»</a:t>
            </a:r>
          </a:p>
          <a:p>
            <a:pPr algn="ctr"/>
            <a:r>
              <a:rPr lang="ru-RU" sz="3200" b="1" dirty="0">
                <a:latin typeface="Garbata" panose="00000500000000000000" pitchFamily="2" charset="0"/>
              </a:rPr>
              <a:t>(обучающие смены за период 2021-2022 год)</a:t>
            </a:r>
            <a:endParaRPr lang="ru-RU" sz="2400" dirty="0">
              <a:latin typeface="Garb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66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ACB7-BD8C-4AE7-A35B-A661783D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29996"/>
            <a:ext cx="10272000" cy="763600"/>
          </a:xfrm>
        </p:spPr>
        <p:txBody>
          <a:bodyPr/>
          <a:lstStyle/>
          <a:p>
            <a:r>
              <a:rPr lang="ru-RU" sz="2800" dirty="0">
                <a:latin typeface="Garbata" panose="00000500000000000000" pitchFamily="2" charset="0"/>
              </a:rPr>
              <a:t>Реализация региональных волонтерских программ</a:t>
            </a:r>
            <a:br>
              <a:rPr lang="ru-RU" sz="2800" dirty="0">
                <a:latin typeface="Garbata" panose="00000500000000000000" pitchFamily="2" charset="0"/>
              </a:rPr>
            </a:br>
            <a:r>
              <a:rPr lang="ru-RU" sz="2800" dirty="0">
                <a:latin typeface="Garbata" panose="00000500000000000000" pitchFamily="2" charset="0"/>
              </a:rPr>
              <a:t>и проектов</a:t>
            </a:r>
            <a:br>
              <a:rPr lang="ru-RU" sz="2800" dirty="0">
                <a:latin typeface="Garbata" panose="00000500000000000000" pitchFamily="2" charset="0"/>
              </a:rPr>
            </a:br>
            <a:endParaRPr lang="ru-RU" sz="2800" dirty="0">
              <a:latin typeface="Garbata" panose="00000500000000000000" pitchFamily="2" charset="0"/>
            </a:endParaRPr>
          </a:p>
        </p:txBody>
      </p:sp>
      <p:sp>
        <p:nvSpPr>
          <p:cNvPr id="9" name="Google Shape;1120;p48">
            <a:extLst>
              <a:ext uri="{FF2B5EF4-FFF2-40B4-BE49-F238E27FC236}">
                <a16:creationId xmlns:a16="http://schemas.microsoft.com/office/drawing/2014/main" id="{10D4C84E-07C6-4C1D-B488-FB495B2AF74E}"/>
              </a:ext>
            </a:extLst>
          </p:cNvPr>
          <p:cNvSpPr/>
          <p:nvPr/>
        </p:nvSpPr>
        <p:spPr>
          <a:xfrm>
            <a:off x="2961481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22;p48">
            <a:extLst>
              <a:ext uri="{FF2B5EF4-FFF2-40B4-BE49-F238E27FC236}">
                <a16:creationId xmlns:a16="http://schemas.microsoft.com/office/drawing/2014/main" id="{6D46A53B-174C-4AAD-86BF-B746D4A462FC}"/>
              </a:ext>
            </a:extLst>
          </p:cNvPr>
          <p:cNvSpPr txBox="1">
            <a:spLocks/>
          </p:cNvSpPr>
          <p:nvPr/>
        </p:nvSpPr>
        <p:spPr>
          <a:xfrm>
            <a:off x="3173431" y="3390467"/>
            <a:ext cx="1804500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1800" dirty="0">
                <a:solidFill>
                  <a:schemeClr val="bg1"/>
                </a:solidFill>
                <a:latin typeface="Garbata" panose="00000500000000000000" pitchFamily="2" charset="0"/>
              </a:rPr>
              <a:t>Участники-волонтёры</a:t>
            </a:r>
            <a:endParaRPr lang="en-US" sz="18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2" name="Google Shape;1128;p48">
            <a:extLst>
              <a:ext uri="{FF2B5EF4-FFF2-40B4-BE49-F238E27FC236}">
                <a16:creationId xmlns:a16="http://schemas.microsoft.com/office/drawing/2014/main" id="{66D231F0-23E0-4487-8F35-B52E887B59C9}"/>
              </a:ext>
            </a:extLst>
          </p:cNvPr>
          <p:cNvSpPr txBox="1">
            <a:spLocks/>
          </p:cNvSpPr>
          <p:nvPr/>
        </p:nvSpPr>
        <p:spPr>
          <a:xfrm>
            <a:off x="2888281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35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4" name="Google Shape;1120;p48">
            <a:extLst>
              <a:ext uri="{FF2B5EF4-FFF2-40B4-BE49-F238E27FC236}">
                <a16:creationId xmlns:a16="http://schemas.microsoft.com/office/drawing/2014/main" id="{C57CCE28-EEE5-4048-BDD7-8DAB916AECA3}"/>
              </a:ext>
            </a:extLst>
          </p:cNvPr>
          <p:cNvSpPr/>
          <p:nvPr/>
        </p:nvSpPr>
        <p:spPr>
          <a:xfrm>
            <a:off x="7002120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22;p48">
            <a:extLst>
              <a:ext uri="{FF2B5EF4-FFF2-40B4-BE49-F238E27FC236}">
                <a16:creationId xmlns:a16="http://schemas.microsoft.com/office/drawing/2014/main" id="{0764DAE7-C235-44C6-9602-44BA2C2D8BD1}"/>
              </a:ext>
            </a:extLst>
          </p:cNvPr>
          <p:cNvSpPr txBox="1">
            <a:spLocks/>
          </p:cNvSpPr>
          <p:nvPr/>
        </p:nvSpPr>
        <p:spPr>
          <a:xfrm>
            <a:off x="7169574" y="3536589"/>
            <a:ext cx="1875386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dirty="0" err="1">
                <a:solidFill>
                  <a:schemeClr val="bg1"/>
                </a:solidFill>
                <a:latin typeface="Garbata" panose="00000500000000000000" pitchFamily="2" charset="0"/>
              </a:rPr>
              <a:t>Благополучатели</a:t>
            </a:r>
            <a:endParaRPr lang="en-US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6" name="Google Shape;1128;p48">
            <a:extLst>
              <a:ext uri="{FF2B5EF4-FFF2-40B4-BE49-F238E27FC236}">
                <a16:creationId xmlns:a16="http://schemas.microsoft.com/office/drawing/2014/main" id="{97945522-3114-42D1-B727-2C263AB503FF}"/>
              </a:ext>
            </a:extLst>
          </p:cNvPr>
          <p:cNvSpPr txBox="1">
            <a:spLocks/>
          </p:cNvSpPr>
          <p:nvPr/>
        </p:nvSpPr>
        <p:spPr>
          <a:xfrm>
            <a:off x="6928920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45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017E4-2914-4214-A528-120C33401E93}"/>
              </a:ext>
            </a:extLst>
          </p:cNvPr>
          <p:cNvSpPr txBox="1"/>
          <p:nvPr/>
        </p:nvSpPr>
        <p:spPr>
          <a:xfrm>
            <a:off x="4535316" y="4538528"/>
            <a:ext cx="3121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«Преодоление»</a:t>
            </a:r>
            <a:endParaRPr lang="ru-RU" sz="2400" dirty="0">
              <a:latin typeface="Garb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64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ACB7-BD8C-4AE7-A35B-A661783D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29996"/>
            <a:ext cx="10272000" cy="763600"/>
          </a:xfrm>
        </p:spPr>
        <p:txBody>
          <a:bodyPr/>
          <a:lstStyle/>
          <a:p>
            <a:r>
              <a:rPr lang="ru-RU" sz="2800" dirty="0">
                <a:latin typeface="Garbata" panose="00000500000000000000" pitchFamily="2" charset="0"/>
              </a:rPr>
              <a:t>Реализация региональных волонтерских программ</a:t>
            </a:r>
            <a:br>
              <a:rPr lang="ru-RU" sz="2800" dirty="0">
                <a:latin typeface="Garbata" panose="00000500000000000000" pitchFamily="2" charset="0"/>
              </a:rPr>
            </a:br>
            <a:r>
              <a:rPr lang="ru-RU" sz="2800" dirty="0">
                <a:latin typeface="Garbata" panose="00000500000000000000" pitchFamily="2" charset="0"/>
              </a:rPr>
              <a:t>и проектов</a:t>
            </a:r>
            <a:br>
              <a:rPr lang="ru-RU" sz="2800" dirty="0">
                <a:latin typeface="Garbata" panose="00000500000000000000" pitchFamily="2" charset="0"/>
              </a:rPr>
            </a:br>
            <a:endParaRPr lang="ru-RU" sz="2800" dirty="0">
              <a:latin typeface="Garbata" panose="00000500000000000000" pitchFamily="2" charset="0"/>
            </a:endParaRPr>
          </a:p>
        </p:txBody>
      </p:sp>
      <p:sp>
        <p:nvSpPr>
          <p:cNvPr id="9" name="Google Shape;1120;p48">
            <a:extLst>
              <a:ext uri="{FF2B5EF4-FFF2-40B4-BE49-F238E27FC236}">
                <a16:creationId xmlns:a16="http://schemas.microsoft.com/office/drawing/2014/main" id="{10D4C84E-07C6-4C1D-B488-FB495B2AF74E}"/>
              </a:ext>
            </a:extLst>
          </p:cNvPr>
          <p:cNvSpPr/>
          <p:nvPr/>
        </p:nvSpPr>
        <p:spPr>
          <a:xfrm>
            <a:off x="2961481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22;p48">
            <a:extLst>
              <a:ext uri="{FF2B5EF4-FFF2-40B4-BE49-F238E27FC236}">
                <a16:creationId xmlns:a16="http://schemas.microsoft.com/office/drawing/2014/main" id="{6D46A53B-174C-4AAD-86BF-B746D4A462FC}"/>
              </a:ext>
            </a:extLst>
          </p:cNvPr>
          <p:cNvSpPr txBox="1">
            <a:spLocks/>
          </p:cNvSpPr>
          <p:nvPr/>
        </p:nvSpPr>
        <p:spPr>
          <a:xfrm>
            <a:off x="3173431" y="3390467"/>
            <a:ext cx="1804500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sz="1800" dirty="0">
                <a:solidFill>
                  <a:schemeClr val="bg1"/>
                </a:solidFill>
                <a:latin typeface="Garbata" panose="00000500000000000000" pitchFamily="2" charset="0"/>
              </a:rPr>
              <a:t>Участники-волонтёры</a:t>
            </a:r>
            <a:endParaRPr lang="en-US" sz="1800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2" name="Google Shape;1128;p48">
            <a:extLst>
              <a:ext uri="{FF2B5EF4-FFF2-40B4-BE49-F238E27FC236}">
                <a16:creationId xmlns:a16="http://schemas.microsoft.com/office/drawing/2014/main" id="{66D231F0-23E0-4487-8F35-B52E887B59C9}"/>
              </a:ext>
            </a:extLst>
          </p:cNvPr>
          <p:cNvSpPr txBox="1">
            <a:spLocks/>
          </p:cNvSpPr>
          <p:nvPr/>
        </p:nvSpPr>
        <p:spPr>
          <a:xfrm>
            <a:off x="2888281" y="1970445"/>
            <a:ext cx="2301600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100</a:t>
            </a:r>
            <a:endParaRPr lang="en-US" sz="8000" b="1" dirty="0">
              <a:solidFill>
                <a:schemeClr val="dk1"/>
              </a:solidFill>
              <a:latin typeface="Garbata" panose="00000500000000000000" pitchFamily="2" charset="0"/>
            </a:endParaRPr>
          </a:p>
        </p:txBody>
      </p:sp>
      <p:sp>
        <p:nvSpPr>
          <p:cNvPr id="14" name="Google Shape;1120;p48">
            <a:extLst>
              <a:ext uri="{FF2B5EF4-FFF2-40B4-BE49-F238E27FC236}">
                <a16:creationId xmlns:a16="http://schemas.microsoft.com/office/drawing/2014/main" id="{C57CCE28-EEE5-4048-BDD7-8DAB916AECA3}"/>
              </a:ext>
            </a:extLst>
          </p:cNvPr>
          <p:cNvSpPr/>
          <p:nvPr/>
        </p:nvSpPr>
        <p:spPr>
          <a:xfrm>
            <a:off x="7002120" y="3372361"/>
            <a:ext cx="2228400" cy="77344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22;p48">
            <a:extLst>
              <a:ext uri="{FF2B5EF4-FFF2-40B4-BE49-F238E27FC236}">
                <a16:creationId xmlns:a16="http://schemas.microsoft.com/office/drawing/2014/main" id="{0764DAE7-C235-44C6-9602-44BA2C2D8BD1}"/>
              </a:ext>
            </a:extLst>
          </p:cNvPr>
          <p:cNvSpPr txBox="1">
            <a:spLocks/>
          </p:cNvSpPr>
          <p:nvPr/>
        </p:nvSpPr>
        <p:spPr>
          <a:xfrm>
            <a:off x="7169574" y="3536589"/>
            <a:ext cx="1875386" cy="6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>
              <a:buFont typeface="Karla"/>
              <a:buNone/>
            </a:pPr>
            <a:r>
              <a:rPr lang="ru-RU" dirty="0" err="1">
                <a:solidFill>
                  <a:schemeClr val="bg1"/>
                </a:solidFill>
                <a:latin typeface="Garbata" panose="00000500000000000000" pitchFamily="2" charset="0"/>
              </a:rPr>
              <a:t>Благополучатели</a:t>
            </a:r>
            <a:endParaRPr lang="en-US" dirty="0">
              <a:solidFill>
                <a:schemeClr val="bg1"/>
              </a:solidFill>
              <a:latin typeface="Garbata" panose="00000500000000000000" pitchFamily="2" charset="0"/>
            </a:endParaRPr>
          </a:p>
        </p:txBody>
      </p:sp>
      <p:sp>
        <p:nvSpPr>
          <p:cNvPr id="16" name="Google Shape;1128;p48">
            <a:extLst>
              <a:ext uri="{FF2B5EF4-FFF2-40B4-BE49-F238E27FC236}">
                <a16:creationId xmlns:a16="http://schemas.microsoft.com/office/drawing/2014/main" id="{97945522-3114-42D1-B727-2C263AB503FF}"/>
              </a:ext>
            </a:extLst>
          </p:cNvPr>
          <p:cNvSpPr txBox="1">
            <a:spLocks/>
          </p:cNvSpPr>
          <p:nvPr/>
        </p:nvSpPr>
        <p:spPr>
          <a:xfrm>
            <a:off x="6610926" y="1970445"/>
            <a:ext cx="3460174" cy="1458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dirty="0">
                <a:solidFill>
                  <a:schemeClr val="dk1"/>
                </a:solidFill>
                <a:latin typeface="Garbata" panose="00000500000000000000" pitchFamily="2" charset="0"/>
              </a:rPr>
              <a:t>&gt;</a:t>
            </a:r>
            <a:r>
              <a:rPr lang="ru-RU" sz="8000" b="1" dirty="0">
                <a:solidFill>
                  <a:schemeClr val="dk1"/>
                </a:solidFill>
                <a:latin typeface="Garbata" panose="00000500000000000000" pitchFamily="2" charset="0"/>
              </a:rPr>
              <a:t>15</a:t>
            </a:r>
            <a:r>
              <a:rPr lang="en-US" sz="8000" b="1" dirty="0">
                <a:solidFill>
                  <a:schemeClr val="dk1"/>
                </a:solidFill>
                <a:latin typeface="Garbata" panose="00000500000000000000" pitchFamily="2" charset="0"/>
              </a:rPr>
              <a:t>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017E4-2914-4214-A528-120C33401E93}"/>
              </a:ext>
            </a:extLst>
          </p:cNvPr>
          <p:cNvSpPr txBox="1"/>
          <p:nvPr/>
        </p:nvSpPr>
        <p:spPr>
          <a:xfrm>
            <a:off x="4039081" y="4538528"/>
            <a:ext cx="4104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Акция «</a:t>
            </a:r>
            <a:r>
              <a:rPr lang="en-US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#</a:t>
            </a:r>
            <a:r>
              <a:rPr lang="ru-RU" sz="3200" b="1" dirty="0" err="1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МыВместе</a:t>
            </a:r>
            <a:r>
              <a:rPr lang="ru-RU" sz="3200" b="1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»</a:t>
            </a:r>
            <a:endParaRPr lang="ru-RU" sz="2400" dirty="0">
              <a:latin typeface="Garb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52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r>
              <a:rPr lang="ru-RU" sz="2000" dirty="0">
                <a:latin typeface="Garbata" panose="00000500000000000000" pitchFamily="2" charset="0"/>
              </a:rPr>
              <a:t>Общее количество волонтеров и организаций (объединений) в М.О.</a:t>
            </a:r>
            <a:br>
              <a:rPr lang="ru-RU" sz="2000" dirty="0">
                <a:latin typeface="Garbata" panose="00000500000000000000" pitchFamily="2" charset="0"/>
              </a:rPr>
            </a:br>
            <a:r>
              <a:rPr lang="ru-RU" sz="2000" dirty="0">
                <a:latin typeface="Garbata" panose="00000500000000000000" pitchFamily="2" charset="0"/>
              </a:rPr>
              <a:t>с уточнением источника данной информации (система учета волонтеров в МО)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318600-E95A-48F3-A10F-A9329EDBB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78" y="1702600"/>
            <a:ext cx="10272000" cy="4490800"/>
          </a:xfrm>
        </p:spPr>
        <p:txBody>
          <a:bodyPr/>
          <a:lstStyle/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НКО отсутствуют</a:t>
            </a:r>
          </a:p>
          <a:p>
            <a:pPr marL="203195" indent="0">
              <a:buNone/>
            </a:pPr>
            <a:endParaRPr lang="ru-RU" b="1" dirty="0">
              <a:latin typeface="Montserrat" panose="00000500000000000000" pitchFamily="2" charset="-52"/>
            </a:endParaRPr>
          </a:p>
          <a:p>
            <a:pPr marL="203195" indent="0">
              <a:buNone/>
            </a:pPr>
            <a:r>
              <a:rPr lang="ru-RU" sz="2000" dirty="0">
                <a:latin typeface="Montserrat" panose="00000500000000000000" pitchFamily="2" charset="-52"/>
              </a:rPr>
              <a:t>Волонтерские объединения: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Волонтеры </a:t>
            </a:r>
            <a:r>
              <a:rPr lang="ru-RU" u="sng" dirty="0">
                <a:latin typeface="Montserrat" panose="00000500000000000000" pitchFamily="2" charset="-52"/>
              </a:rPr>
              <a:t>250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Волонтеры культуры </a:t>
            </a:r>
            <a:r>
              <a:rPr lang="ru-RU" u="sng" dirty="0">
                <a:latin typeface="Montserrat" panose="00000500000000000000" pitchFamily="2" charset="-52"/>
              </a:rPr>
              <a:t>120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Волонтеры Победы </a:t>
            </a:r>
            <a:r>
              <a:rPr lang="ru-RU" u="sng" dirty="0">
                <a:latin typeface="Montserrat" panose="00000500000000000000" pitchFamily="2" charset="-52"/>
              </a:rPr>
              <a:t>76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Волонтеры акции #МыВместе</a:t>
            </a:r>
            <a:r>
              <a:rPr lang="ru-RU" dirty="0">
                <a:latin typeface="Montserrat" panose="00000500000000000000" pitchFamily="2" charset="-52"/>
              </a:rPr>
              <a:t> </a:t>
            </a:r>
            <a:r>
              <a:rPr lang="ru-RU" u="sng" dirty="0">
                <a:latin typeface="Montserrat" panose="00000500000000000000" pitchFamily="2" charset="-52"/>
              </a:rPr>
              <a:t>100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Школьные отряды волонтеров </a:t>
            </a:r>
            <a:r>
              <a:rPr lang="ru-RU" u="sng" dirty="0">
                <a:latin typeface="Montserrat" panose="00000500000000000000" pitchFamily="2" charset="-52"/>
              </a:rPr>
              <a:t>201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Школьные отряды волонтеров Победы </a:t>
            </a:r>
            <a:r>
              <a:rPr lang="ru-RU" u="sng" dirty="0">
                <a:latin typeface="Montserrat" panose="00000500000000000000" pitchFamily="2" charset="-52"/>
              </a:rPr>
              <a:t>130</a:t>
            </a:r>
          </a:p>
          <a:p>
            <a:pPr marL="203195" indent="0">
              <a:buNone/>
            </a:pPr>
            <a:r>
              <a:rPr lang="ru-RU" b="1" dirty="0">
                <a:latin typeface="Montserrat" panose="00000500000000000000" pitchFamily="2" charset="-52"/>
              </a:rPr>
              <a:t>Школьные отряды волонтеров медиков </a:t>
            </a:r>
            <a:r>
              <a:rPr lang="ru-RU" u="sng" dirty="0">
                <a:latin typeface="Montserrat" panose="00000500000000000000" pitchFamily="2" charset="-52"/>
              </a:rPr>
              <a:t>126</a:t>
            </a:r>
          </a:p>
          <a:p>
            <a:pPr marL="203195" indent="0">
              <a:buNone/>
            </a:pPr>
            <a:endParaRPr lang="ru-RU" u="sng" dirty="0">
              <a:latin typeface="Montserrat" panose="00000500000000000000" pitchFamily="2" charset="-52"/>
            </a:endParaRPr>
          </a:p>
          <a:p>
            <a:pPr marL="203195" indent="0">
              <a:buNone/>
            </a:pPr>
            <a:r>
              <a:rPr lang="ru-RU" sz="2800" b="1" dirty="0">
                <a:latin typeface="Montserrat" panose="00000500000000000000" pitchFamily="2" charset="-52"/>
              </a:rPr>
              <a:t>Итого: </a:t>
            </a:r>
            <a:r>
              <a:rPr lang="ru-RU" sz="2800" b="1" u="sng" dirty="0">
                <a:latin typeface="Montserrat" panose="00000500000000000000" pitchFamily="2" charset="-52"/>
              </a:rPr>
              <a:t>1003</a:t>
            </a:r>
            <a:endParaRPr lang="ru-RU" u="sng" dirty="0">
              <a:latin typeface="Montserrat" panose="00000500000000000000" pitchFamily="2" charset="-5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760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r>
              <a:rPr lang="ru-RU" sz="2000" dirty="0">
                <a:latin typeface="Garbata" panose="00000500000000000000" pitchFamily="2" charset="0"/>
              </a:rPr>
              <a:t>Описание мотивационных программ, в том числе систем мер</a:t>
            </a:r>
            <a:br>
              <a:rPr lang="ru-RU" sz="2000" dirty="0">
                <a:latin typeface="Garbata" panose="00000500000000000000" pitchFamily="2" charset="0"/>
              </a:rPr>
            </a:br>
            <a:r>
              <a:rPr lang="ru-RU" sz="2000" dirty="0">
                <a:latin typeface="Garbata" panose="00000500000000000000" pitchFamily="2" charset="0"/>
              </a:rPr>
              <a:t>нематериальной поддержки граждан, участвующих в волонтерской деятельности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318600-E95A-48F3-A10F-A9329EDBB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182" y="1702600"/>
            <a:ext cx="10272000" cy="4490800"/>
          </a:xfrm>
        </p:spPr>
        <p:txBody>
          <a:bodyPr/>
          <a:lstStyle/>
          <a:p>
            <a:pPr marL="335280" indent="0">
              <a:buNone/>
            </a:pP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1. Районный конкурс "Лучший волонтер Ресурсного добровольческого центра Оренбургского района"</a:t>
            </a:r>
          </a:p>
          <a:p>
            <a:pPr marL="335280" indent="0">
              <a:buNone/>
            </a:pPr>
            <a:r>
              <a:rPr lang="ru-RU" sz="1800" dirty="0">
                <a:latin typeface="Montserrat" panose="00000500000000000000" pitchFamily="2" charset="-52"/>
                <a:ea typeface="Times New Roman" panose="02020603050405020304" pitchFamily="18" charset="0"/>
              </a:rPr>
              <a:t>2.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Работа</a:t>
            </a:r>
            <a:r>
              <a:rPr lang="ru-RU" sz="1800" spc="2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муниципального</a:t>
            </a:r>
            <a:r>
              <a:rPr lang="ru-RU" sz="1800" spc="24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штаба</a:t>
            </a:r>
            <a:r>
              <a:rPr lang="ru-RU" sz="1800" spc="2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по</a:t>
            </a:r>
            <a:r>
              <a:rPr lang="ru-RU" sz="1800" spc="24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трудоустройству</a:t>
            </a:r>
            <a:r>
              <a:rPr lang="ru-RU" sz="1800" spc="2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несовершеннолетних</a:t>
            </a:r>
            <a:r>
              <a:rPr lang="ru-RU" sz="1800" spc="2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</a:t>
            </a:r>
            <a:r>
              <a:rPr lang="ru-RU" sz="1800" spc="2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каникулярный</a:t>
            </a:r>
            <a:r>
              <a:rPr lang="ru-RU" sz="1800" spc="-28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период.</a:t>
            </a:r>
            <a:endParaRPr lang="ru-RU" sz="1800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35280" indent="0">
              <a:buNone/>
            </a:pPr>
            <a:r>
              <a:rPr lang="ru-RU" sz="1800" dirty="0">
                <a:latin typeface="Montserrat" panose="00000500000000000000" pitchFamily="2" charset="-52"/>
                <a:ea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.Проведение</a:t>
            </a:r>
            <a:r>
              <a:rPr lang="ru-RU" sz="18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районного</a:t>
            </a:r>
            <a:r>
              <a:rPr lang="ru-RU" sz="18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конкурса «Лучшая</a:t>
            </a:r>
            <a:r>
              <a:rPr lang="ru-RU" sz="18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трудовая</a:t>
            </a:r>
            <a:r>
              <a:rPr lang="ru-RU" sz="18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бригада</a:t>
            </a:r>
            <a:r>
              <a:rPr lang="ru-RU" sz="18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добровольцев».</a:t>
            </a:r>
          </a:p>
          <a:p>
            <a:pPr marL="335280" indent="0">
              <a:buNone/>
            </a:pP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4. Рейтинг специалистов по добровольческому направлению муниципальных образований Оренбургского района</a:t>
            </a:r>
          </a:p>
          <a:p>
            <a:pPr marL="335280" indent="0">
              <a:buNone/>
            </a:pPr>
            <a:r>
              <a:rPr lang="ru-RU" sz="1800" dirty="0">
                <a:latin typeface="Montserrat" panose="00000500000000000000" pitchFamily="2" charset="-52"/>
                <a:ea typeface="Times New Roman" panose="02020603050405020304" pitchFamily="18" charset="0"/>
              </a:rPr>
              <a:t>5.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Разработана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официальная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благодарность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руководителя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Ресурсного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добровольческого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центра</a:t>
            </a:r>
            <a:r>
              <a:rPr lang="ru-RU" sz="18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Оренбургского</a:t>
            </a:r>
            <a:r>
              <a:rPr lang="ru-RU" sz="18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района</a:t>
            </a:r>
          </a:p>
        </p:txBody>
      </p:sp>
    </p:spTree>
    <p:extLst>
      <p:ext uri="{BB962C8B-B14F-4D97-AF65-F5344CB8AC3E}">
        <p14:creationId xmlns:p14="http://schemas.microsoft.com/office/powerpoint/2010/main" val="2539323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pPr marL="67945" marR="431800" indent="38100">
              <a:spcAft>
                <a:spcPts val="0"/>
              </a:spcAft>
            </a:pP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Механизмы реализации</a:t>
            </a:r>
            <a:r>
              <a:rPr lang="ru-RU" sz="2000" spc="-29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информационной и рекламной кампании,</a:t>
            </a:r>
            <a:br>
              <a:rPr lang="ru-RU" sz="2000" spc="5" dirty="0">
                <a:latin typeface="Garbata" panose="00000500000000000000" pitchFamily="2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направленной</a:t>
            </a:r>
            <a:r>
              <a:rPr lang="ru-RU" sz="2000" spc="-4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</a:t>
            </a:r>
            <a:r>
              <a:rPr lang="ru-RU" sz="2000" spc="-4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вовлечение</a:t>
            </a:r>
            <a:endParaRPr lang="ru-RU" sz="2400" dirty="0">
              <a:latin typeface="Garbata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8C415-3FCB-4DD6-8371-D1BAA5619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461" y="2386763"/>
            <a:ext cx="3164942" cy="3119403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EF2B22-CE6D-4CA4-BFFE-C98CD7807321}"/>
              </a:ext>
            </a:extLst>
          </p:cNvPr>
          <p:cNvSpPr txBox="1"/>
          <p:nvPr/>
        </p:nvSpPr>
        <p:spPr>
          <a:xfrm>
            <a:off x="1041149" y="2923019"/>
            <a:ext cx="6065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rbata" panose="00000500000000000000" pitchFamily="2" charset="0"/>
              </a:rPr>
              <a:t>Региональный форум «</a:t>
            </a:r>
            <a:r>
              <a:rPr lang="ru-RU" sz="2800" b="1" dirty="0" err="1">
                <a:latin typeface="Garbata" panose="00000500000000000000" pitchFamily="2" charset="0"/>
              </a:rPr>
              <a:t>ИнфаСотка</a:t>
            </a:r>
            <a:r>
              <a:rPr lang="ru-RU" sz="2800" b="1" dirty="0">
                <a:latin typeface="Garbata" panose="00000500000000000000" pitchFamily="2" charset="0"/>
              </a:rPr>
              <a:t>»</a:t>
            </a:r>
          </a:p>
          <a:p>
            <a:r>
              <a:rPr lang="ru-RU" sz="2800" b="1" dirty="0">
                <a:latin typeface="Garbata" panose="00000500000000000000" pitchFamily="2" charset="0"/>
              </a:rPr>
              <a:t>2021</a:t>
            </a:r>
          </a:p>
        </p:txBody>
      </p:sp>
      <p:sp>
        <p:nvSpPr>
          <p:cNvPr id="26" name="Google Shape;2346;p66">
            <a:extLst>
              <a:ext uri="{FF2B5EF4-FFF2-40B4-BE49-F238E27FC236}">
                <a16:creationId xmlns:a16="http://schemas.microsoft.com/office/drawing/2014/main" id="{836217C1-7796-45D5-B1EC-DE7C8E52D4BF}"/>
              </a:ext>
            </a:extLst>
          </p:cNvPr>
          <p:cNvSpPr txBox="1">
            <a:spLocks/>
          </p:cNvSpPr>
          <p:nvPr/>
        </p:nvSpPr>
        <p:spPr>
          <a:xfrm>
            <a:off x="1050202" y="2363994"/>
            <a:ext cx="562220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Участие</a:t>
            </a:r>
            <a:r>
              <a:rPr lang="ru-RU" sz="1400" spc="7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3</a:t>
            </a:r>
            <a:r>
              <a:rPr lang="ru-RU" sz="1400" spc="9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волонтеров</a:t>
            </a:r>
            <a:r>
              <a:rPr lang="ru-RU" sz="1400" spc="7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Ресурсного добровольческого</a:t>
            </a:r>
            <a:r>
              <a:rPr lang="ru-RU" sz="1400" spc="8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центра</a:t>
            </a:r>
            <a:r>
              <a:rPr lang="ru-RU" sz="1400" spc="-28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 </a:t>
            </a: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Оренбургского</a:t>
            </a:r>
            <a:r>
              <a:rPr lang="ru-RU" sz="14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района</a:t>
            </a:r>
            <a:endParaRPr lang="en-US" sz="1200" dirty="0">
              <a:latin typeface="Montserrat" panose="00000500000000000000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F98EEA-9044-4702-A199-1BFBD9280ACA}"/>
              </a:ext>
            </a:extLst>
          </p:cNvPr>
          <p:cNvSpPr txBox="1"/>
          <p:nvPr/>
        </p:nvSpPr>
        <p:spPr>
          <a:xfrm>
            <a:off x="5902802" y="5026738"/>
            <a:ext cx="153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58 подписчиков</a:t>
            </a:r>
          </a:p>
        </p:txBody>
      </p:sp>
    </p:spTree>
    <p:extLst>
      <p:ext uri="{BB962C8B-B14F-4D97-AF65-F5344CB8AC3E}">
        <p14:creationId xmlns:p14="http://schemas.microsoft.com/office/powerpoint/2010/main" val="4098005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pPr marL="67945" marR="431800" indent="38100">
              <a:spcAft>
                <a:spcPts val="0"/>
              </a:spcAft>
            </a:pP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Механизмы реализации</a:t>
            </a:r>
            <a:r>
              <a:rPr lang="ru-RU" sz="2000" spc="-29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информационной и рекламной кампании,</a:t>
            </a:r>
            <a:br>
              <a:rPr lang="ru-RU" sz="2000" spc="5" dirty="0">
                <a:latin typeface="Garbata" panose="00000500000000000000" pitchFamily="2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направленной</a:t>
            </a:r>
            <a:r>
              <a:rPr lang="ru-RU" sz="2000" spc="-4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</a:t>
            </a:r>
            <a:r>
              <a:rPr lang="ru-RU" sz="2000" spc="-4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вовлечение</a:t>
            </a:r>
            <a:endParaRPr lang="ru-RU" sz="2400" dirty="0">
              <a:latin typeface="Garbata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8C415-3FCB-4DD6-8371-D1BAA561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461" y="2363994"/>
            <a:ext cx="3164942" cy="316494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EF2B22-CE6D-4CA4-BFFE-C98CD7807321}"/>
              </a:ext>
            </a:extLst>
          </p:cNvPr>
          <p:cNvSpPr txBox="1"/>
          <p:nvPr/>
        </p:nvSpPr>
        <p:spPr>
          <a:xfrm>
            <a:off x="1401485" y="2647012"/>
            <a:ext cx="52651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Garbata" panose="00000500000000000000" pitchFamily="2" charset="0"/>
              </a:rPr>
              <a:t>«Оренбургские просёлки»</a:t>
            </a:r>
          </a:p>
          <a:p>
            <a:r>
              <a:rPr lang="ru-RU" sz="3200" dirty="0">
                <a:latin typeface="Garbata" panose="00000500000000000000" pitchFamily="2" charset="0"/>
              </a:rPr>
              <a:t>«Не молчи. Перезагрузка» 2022 </a:t>
            </a:r>
          </a:p>
          <a:p>
            <a:endParaRPr lang="ru-RU" sz="3200" b="1" dirty="0">
              <a:latin typeface="Garbata" panose="00000500000000000000" pitchFamily="2" charset="0"/>
            </a:endParaRPr>
          </a:p>
        </p:txBody>
      </p:sp>
      <p:sp>
        <p:nvSpPr>
          <p:cNvPr id="26" name="Google Shape;2346;p66">
            <a:extLst>
              <a:ext uri="{FF2B5EF4-FFF2-40B4-BE49-F238E27FC236}">
                <a16:creationId xmlns:a16="http://schemas.microsoft.com/office/drawing/2014/main" id="{836217C1-7796-45D5-B1EC-DE7C8E52D4BF}"/>
              </a:ext>
            </a:extLst>
          </p:cNvPr>
          <p:cNvSpPr txBox="1">
            <a:spLocks/>
          </p:cNvSpPr>
          <p:nvPr/>
        </p:nvSpPr>
        <p:spPr>
          <a:xfrm>
            <a:off x="1050202" y="2363994"/>
            <a:ext cx="4686600" cy="4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ru-RU" dirty="0">
                <a:latin typeface="Garbata" panose="00000500000000000000" pitchFamily="2" charset="0"/>
              </a:rPr>
              <a:t>Молодежное телевидение на </a:t>
            </a:r>
            <a:r>
              <a:rPr lang="en-US" dirty="0">
                <a:latin typeface="Garbata" panose="00000500000000000000" pitchFamily="2" charset="0"/>
              </a:rPr>
              <a:t>YouTube</a:t>
            </a:r>
          </a:p>
        </p:txBody>
      </p:sp>
      <p:grpSp>
        <p:nvGrpSpPr>
          <p:cNvPr id="27" name="Google Shape;13632;p86">
            <a:extLst>
              <a:ext uri="{FF2B5EF4-FFF2-40B4-BE49-F238E27FC236}">
                <a16:creationId xmlns:a16="http://schemas.microsoft.com/office/drawing/2014/main" id="{B27CBD2A-E23C-4CB0-8842-E5E6DC2664FD}"/>
              </a:ext>
            </a:extLst>
          </p:cNvPr>
          <p:cNvGrpSpPr/>
          <p:nvPr/>
        </p:nvGrpSpPr>
        <p:grpSpPr>
          <a:xfrm>
            <a:off x="1050202" y="4422645"/>
            <a:ext cx="407391" cy="286470"/>
            <a:chOff x="3476576" y="2633631"/>
            <a:chExt cx="417024" cy="293244"/>
          </a:xfrm>
          <a:solidFill>
            <a:srgbClr val="70324A"/>
          </a:solidFill>
        </p:grpSpPr>
        <p:sp>
          <p:nvSpPr>
            <p:cNvPr id="28" name="Google Shape;13633;p86">
              <a:extLst>
                <a:ext uri="{FF2B5EF4-FFF2-40B4-BE49-F238E27FC236}">
                  <a16:creationId xmlns:a16="http://schemas.microsoft.com/office/drawing/2014/main" id="{10478582-8C94-43DB-8116-DCFBB078C0BD}"/>
                </a:ext>
              </a:extLst>
            </p:cNvPr>
            <p:cNvSpPr/>
            <p:nvPr/>
          </p:nvSpPr>
          <p:spPr>
            <a:xfrm>
              <a:off x="3476576" y="2633631"/>
              <a:ext cx="417024" cy="293244"/>
            </a:xfrm>
            <a:custGeom>
              <a:avLst/>
              <a:gdLst/>
              <a:ahLst/>
              <a:cxnLst/>
              <a:rect l="l" t="t" r="r" b="b"/>
              <a:pathLst>
                <a:path w="19982" h="14051" extrusionOk="0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34;p86">
              <a:extLst>
                <a:ext uri="{FF2B5EF4-FFF2-40B4-BE49-F238E27FC236}">
                  <a16:creationId xmlns:a16="http://schemas.microsoft.com/office/drawing/2014/main" id="{98A89107-3D46-4BB7-AA2C-F19E5133E145}"/>
                </a:ext>
              </a:extLst>
            </p:cNvPr>
            <p:cNvSpPr/>
            <p:nvPr/>
          </p:nvSpPr>
          <p:spPr>
            <a:xfrm>
              <a:off x="3636206" y="2706945"/>
              <a:ext cx="122194" cy="146633"/>
            </a:xfrm>
            <a:custGeom>
              <a:avLst/>
              <a:gdLst/>
              <a:ahLst/>
              <a:cxnLst/>
              <a:rect l="l" t="t" r="r" b="b"/>
              <a:pathLst>
                <a:path w="5855" h="7026" extrusionOk="0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2346;p66">
            <a:extLst>
              <a:ext uri="{FF2B5EF4-FFF2-40B4-BE49-F238E27FC236}">
                <a16:creationId xmlns:a16="http://schemas.microsoft.com/office/drawing/2014/main" id="{45D3FA9F-B296-4C61-8342-ED364B14C676}"/>
              </a:ext>
            </a:extLst>
          </p:cNvPr>
          <p:cNvSpPr txBox="1">
            <a:spLocks/>
          </p:cNvSpPr>
          <p:nvPr/>
        </p:nvSpPr>
        <p:spPr>
          <a:xfrm>
            <a:off x="1690753" y="4354989"/>
            <a:ext cx="4686600" cy="4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en-US" sz="1400" b="1" dirty="0">
                <a:latin typeface="Montserrat" panose="00000500000000000000" pitchFamily="2" charset="-52"/>
                <a:hlinkClick r:id="rId3"/>
              </a:rPr>
              <a:t>https://youtu.be/7o0ke_npG1A</a:t>
            </a:r>
            <a:endParaRPr lang="en-US" sz="1400" b="1" dirty="0">
              <a:latin typeface="Montserrat" panose="00000500000000000000" pitchFamily="2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C1183-F147-42AD-A906-32887B5633E2}"/>
              </a:ext>
            </a:extLst>
          </p:cNvPr>
          <p:cNvSpPr txBox="1"/>
          <p:nvPr/>
        </p:nvSpPr>
        <p:spPr>
          <a:xfrm>
            <a:off x="1050202" y="5021104"/>
            <a:ext cx="63102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Канал</a:t>
            </a:r>
            <a:r>
              <a:rPr lang="ru-RU" sz="1200" spc="6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успешно</a:t>
            </a:r>
            <a:r>
              <a:rPr lang="ru-RU" sz="1200" spc="5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работает</a:t>
            </a:r>
            <a:r>
              <a:rPr lang="ru-RU" sz="1200" spc="5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над</a:t>
            </a:r>
            <a:r>
              <a:rPr lang="ru-RU" sz="1200" spc="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брендированием</a:t>
            </a:r>
            <a:endParaRPr lang="en-US" sz="1200" spc="55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Оренбургского</a:t>
            </a:r>
            <a:r>
              <a:rPr lang="ru-RU" sz="1200" spc="5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района,</a:t>
            </a:r>
            <a:r>
              <a:rPr lang="ru-RU" sz="1200" spc="5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т.к.</a:t>
            </a:r>
            <a:r>
              <a:rPr lang="ru-RU" sz="1200" spc="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репортажи</a:t>
            </a:r>
            <a:r>
              <a:rPr lang="ru-RU" sz="1200" spc="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размещаются</a:t>
            </a:r>
            <a:endParaRPr lang="en-US" sz="1200" spc="55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и</a:t>
            </a:r>
            <a:r>
              <a:rPr lang="ru-RU" sz="1200" spc="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на</a:t>
            </a:r>
            <a:r>
              <a:rPr lang="en-US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официальном</a:t>
            </a:r>
            <a:r>
              <a:rPr lang="ru-RU" sz="12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сайте</a:t>
            </a:r>
            <a:r>
              <a:rPr lang="ru-RU" sz="12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Оренбургского</a:t>
            </a:r>
            <a:r>
              <a:rPr lang="ru-RU" sz="12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района,</a:t>
            </a:r>
            <a:r>
              <a:rPr lang="ru-RU" sz="12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т.е.</a:t>
            </a:r>
            <a:r>
              <a:rPr lang="ru-RU" sz="12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доступны</a:t>
            </a:r>
            <a:r>
              <a:rPr lang="ru-RU" sz="12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более</a:t>
            </a:r>
            <a:r>
              <a:rPr lang="ru-RU" sz="12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широким</a:t>
            </a:r>
            <a:r>
              <a:rPr lang="ru-RU" sz="12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массам.</a:t>
            </a:r>
          </a:p>
          <a:p>
            <a:endParaRPr lang="ru-RU" sz="12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1079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pPr marL="67945" marR="431800" indent="38100">
              <a:spcAft>
                <a:spcPts val="0"/>
              </a:spcAft>
            </a:pP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Механизмы реализации</a:t>
            </a:r>
            <a:r>
              <a:rPr lang="ru-RU" sz="2000" spc="-29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информационной и рекламной кампании,</a:t>
            </a:r>
            <a:br>
              <a:rPr lang="ru-RU" sz="2000" spc="5" dirty="0">
                <a:latin typeface="Garbata" panose="00000500000000000000" pitchFamily="2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направленной</a:t>
            </a:r>
            <a:r>
              <a:rPr lang="ru-RU" sz="2000" spc="-4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</a:t>
            </a:r>
            <a:r>
              <a:rPr lang="ru-RU" sz="2000" spc="-4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вовлечение</a:t>
            </a:r>
            <a:endParaRPr lang="ru-RU" sz="2400" dirty="0">
              <a:latin typeface="Garbata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EF2B22-CE6D-4CA4-BFFE-C98CD7807321}"/>
              </a:ext>
            </a:extLst>
          </p:cNvPr>
          <p:cNvSpPr txBox="1"/>
          <p:nvPr/>
        </p:nvSpPr>
        <p:spPr>
          <a:xfrm>
            <a:off x="291849" y="3127594"/>
            <a:ext cx="6065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rbata" panose="00000500000000000000" pitchFamily="2" charset="0"/>
              </a:rPr>
              <a:t>Всероссийской международной </a:t>
            </a:r>
            <a:r>
              <a:rPr lang="ru-RU" sz="2800" b="1" dirty="0" err="1">
                <a:latin typeface="Garbata" panose="00000500000000000000" pitchFamily="2" charset="0"/>
              </a:rPr>
              <a:t>медиашколе</a:t>
            </a:r>
            <a:r>
              <a:rPr lang="ru-RU" sz="2800" b="1" dirty="0">
                <a:latin typeface="Garbata" panose="00000500000000000000" pitchFamily="2" charset="0"/>
              </a:rPr>
              <a:t> «Мастер-</a:t>
            </a:r>
            <a:r>
              <a:rPr lang="ru-RU" sz="2800" b="1" dirty="0" err="1">
                <a:latin typeface="Garbata" panose="00000500000000000000" pitchFamily="2" charset="0"/>
              </a:rPr>
              <a:t>медия</a:t>
            </a:r>
            <a:r>
              <a:rPr lang="ru-RU" sz="2800" b="1" dirty="0">
                <a:latin typeface="Garbata" panose="00000500000000000000" pitchFamily="2" charset="0"/>
              </a:rPr>
              <a:t>»</a:t>
            </a:r>
          </a:p>
          <a:p>
            <a:r>
              <a:rPr lang="ru-RU" sz="2800" b="1" dirty="0">
                <a:latin typeface="Garbata" panose="00000500000000000000" pitchFamily="2" charset="0"/>
              </a:rPr>
              <a:t>2022</a:t>
            </a:r>
          </a:p>
        </p:txBody>
      </p:sp>
      <p:sp>
        <p:nvSpPr>
          <p:cNvPr id="26" name="Google Shape;2346;p66">
            <a:extLst>
              <a:ext uri="{FF2B5EF4-FFF2-40B4-BE49-F238E27FC236}">
                <a16:creationId xmlns:a16="http://schemas.microsoft.com/office/drawing/2014/main" id="{836217C1-7796-45D5-B1EC-DE7C8E52D4BF}"/>
              </a:ext>
            </a:extLst>
          </p:cNvPr>
          <p:cNvSpPr txBox="1">
            <a:spLocks/>
          </p:cNvSpPr>
          <p:nvPr/>
        </p:nvSpPr>
        <p:spPr>
          <a:xfrm>
            <a:off x="1050202" y="2363994"/>
            <a:ext cx="562220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Участие</a:t>
            </a:r>
            <a:r>
              <a:rPr lang="ru-RU" sz="1400" spc="75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6</a:t>
            </a:r>
            <a:r>
              <a:rPr lang="ru-RU" sz="1400" spc="9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волонтеров</a:t>
            </a:r>
            <a:r>
              <a:rPr lang="ru-RU" sz="1400" spc="75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Ресурсного добровольческого</a:t>
            </a:r>
            <a:r>
              <a:rPr lang="ru-RU" sz="1400" spc="8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центра</a:t>
            </a:r>
            <a:r>
              <a:rPr lang="ru-RU" sz="1400" spc="-285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Оренбургского</a:t>
            </a:r>
            <a:r>
              <a:rPr lang="ru-RU" sz="1400" spc="-5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43B42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района</a:t>
            </a:r>
            <a:endParaRPr lang="en-US" sz="1200" dirty="0">
              <a:solidFill>
                <a:srgbClr val="343B42"/>
              </a:solidFill>
              <a:latin typeface="Montserrat" panose="00000500000000000000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F98EEA-9044-4702-A199-1BFBD9280ACA}"/>
              </a:ext>
            </a:extLst>
          </p:cNvPr>
          <p:cNvSpPr txBox="1"/>
          <p:nvPr/>
        </p:nvSpPr>
        <p:spPr>
          <a:xfrm>
            <a:off x="5902802" y="5026738"/>
            <a:ext cx="153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FFFFFF"/>
                </a:solidFill>
                <a:latin typeface="Montserrat" panose="00000500000000000000" pitchFamily="2" charset="-52"/>
              </a:rPr>
              <a:t>58 подписчиков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802" y="3127594"/>
            <a:ext cx="5855744" cy="3293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6543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pPr marL="67945" marR="431800" indent="38100">
              <a:spcAft>
                <a:spcPts val="0"/>
              </a:spcAft>
            </a:pP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Механизмы реализации</a:t>
            </a:r>
            <a:r>
              <a:rPr lang="ru-RU" sz="2000" spc="-29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информационной и рекламной кампании,</a:t>
            </a:r>
            <a:br>
              <a:rPr lang="ru-RU" sz="2000" spc="5" dirty="0">
                <a:latin typeface="Garbata" panose="00000500000000000000" pitchFamily="2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направленной</a:t>
            </a:r>
            <a:r>
              <a:rPr lang="ru-RU" sz="2000" spc="-4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</a:t>
            </a:r>
            <a:r>
              <a:rPr lang="ru-RU" sz="2000" spc="-4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вовлечение</a:t>
            </a:r>
            <a:endParaRPr lang="ru-RU" sz="2400" dirty="0">
              <a:latin typeface="Garbata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8C415-3FCB-4DD6-8371-D1BAA5619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0230" y="2386763"/>
            <a:ext cx="3119403" cy="3119403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EF2B22-CE6D-4CA4-BFFE-C98CD7807321}"/>
              </a:ext>
            </a:extLst>
          </p:cNvPr>
          <p:cNvSpPr txBox="1"/>
          <p:nvPr/>
        </p:nvSpPr>
        <p:spPr>
          <a:xfrm>
            <a:off x="1041149" y="2363994"/>
            <a:ext cx="606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rbata" panose="00000500000000000000" pitchFamily="2" charset="0"/>
              </a:rPr>
              <a:t>Сообщества в социальных сетях</a:t>
            </a:r>
          </a:p>
        </p:txBody>
      </p:sp>
      <p:sp>
        <p:nvSpPr>
          <p:cNvPr id="26" name="Google Shape;2346;p66">
            <a:extLst>
              <a:ext uri="{FF2B5EF4-FFF2-40B4-BE49-F238E27FC236}">
                <a16:creationId xmlns:a16="http://schemas.microsoft.com/office/drawing/2014/main" id="{836217C1-7796-45D5-B1EC-DE7C8E52D4BF}"/>
              </a:ext>
            </a:extLst>
          </p:cNvPr>
          <p:cNvSpPr txBox="1">
            <a:spLocks/>
          </p:cNvSpPr>
          <p:nvPr/>
        </p:nvSpPr>
        <p:spPr>
          <a:xfrm>
            <a:off x="1050202" y="2363994"/>
            <a:ext cx="562220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endParaRPr lang="en-US" sz="1200" dirty="0">
              <a:latin typeface="Montserrat" panose="00000500000000000000" pitchFamily="2" charset="-52"/>
            </a:endParaRPr>
          </a:p>
        </p:txBody>
      </p:sp>
      <p:grpSp>
        <p:nvGrpSpPr>
          <p:cNvPr id="27" name="Google Shape;13632;p86">
            <a:extLst>
              <a:ext uri="{FF2B5EF4-FFF2-40B4-BE49-F238E27FC236}">
                <a16:creationId xmlns:a16="http://schemas.microsoft.com/office/drawing/2014/main" id="{B27CBD2A-E23C-4CB0-8842-E5E6DC2664FD}"/>
              </a:ext>
            </a:extLst>
          </p:cNvPr>
          <p:cNvGrpSpPr/>
          <p:nvPr/>
        </p:nvGrpSpPr>
        <p:grpSpPr>
          <a:xfrm>
            <a:off x="1126171" y="3083053"/>
            <a:ext cx="407391" cy="286470"/>
            <a:chOff x="3476576" y="2633631"/>
            <a:chExt cx="417024" cy="293244"/>
          </a:xfrm>
          <a:solidFill>
            <a:srgbClr val="70324A"/>
          </a:solidFill>
        </p:grpSpPr>
        <p:sp>
          <p:nvSpPr>
            <p:cNvPr id="28" name="Google Shape;13633;p86">
              <a:extLst>
                <a:ext uri="{FF2B5EF4-FFF2-40B4-BE49-F238E27FC236}">
                  <a16:creationId xmlns:a16="http://schemas.microsoft.com/office/drawing/2014/main" id="{10478582-8C94-43DB-8116-DCFBB078C0BD}"/>
                </a:ext>
              </a:extLst>
            </p:cNvPr>
            <p:cNvSpPr/>
            <p:nvPr/>
          </p:nvSpPr>
          <p:spPr>
            <a:xfrm>
              <a:off x="3476576" y="2633631"/>
              <a:ext cx="417024" cy="293244"/>
            </a:xfrm>
            <a:custGeom>
              <a:avLst/>
              <a:gdLst/>
              <a:ahLst/>
              <a:cxnLst/>
              <a:rect l="l" t="t" r="r" b="b"/>
              <a:pathLst>
                <a:path w="19982" h="14051" extrusionOk="0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34;p86">
              <a:extLst>
                <a:ext uri="{FF2B5EF4-FFF2-40B4-BE49-F238E27FC236}">
                  <a16:creationId xmlns:a16="http://schemas.microsoft.com/office/drawing/2014/main" id="{98A89107-3D46-4BB7-AA2C-F19E5133E145}"/>
                </a:ext>
              </a:extLst>
            </p:cNvPr>
            <p:cNvSpPr/>
            <p:nvPr/>
          </p:nvSpPr>
          <p:spPr>
            <a:xfrm>
              <a:off x="3636206" y="2706945"/>
              <a:ext cx="122194" cy="146633"/>
            </a:xfrm>
            <a:custGeom>
              <a:avLst/>
              <a:gdLst/>
              <a:ahLst/>
              <a:cxnLst/>
              <a:rect l="l" t="t" r="r" b="b"/>
              <a:pathLst>
                <a:path w="5855" h="7026" extrusionOk="0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2346;p66">
            <a:extLst>
              <a:ext uri="{FF2B5EF4-FFF2-40B4-BE49-F238E27FC236}">
                <a16:creationId xmlns:a16="http://schemas.microsoft.com/office/drawing/2014/main" id="{45D3FA9F-B296-4C61-8342-ED364B14C676}"/>
              </a:ext>
            </a:extLst>
          </p:cNvPr>
          <p:cNvSpPr txBox="1">
            <a:spLocks/>
          </p:cNvSpPr>
          <p:nvPr/>
        </p:nvSpPr>
        <p:spPr>
          <a:xfrm>
            <a:off x="1533562" y="3015845"/>
            <a:ext cx="4686600" cy="4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en-US" sz="1400" b="1" dirty="0">
                <a:latin typeface="Montserrat" panose="00000500000000000000" pitchFamily="2" charset="-52"/>
                <a:hlinkClick r:id="rId3"/>
              </a:rPr>
              <a:t>https://youtu.be/7o0ke_npG1A</a:t>
            </a:r>
            <a:endParaRPr lang="en-US" sz="1400" b="1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048C27-28DF-4F69-B9EC-6537612FA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71" y="3441143"/>
            <a:ext cx="421797" cy="421797"/>
          </a:xfrm>
          <a:prstGeom prst="rect">
            <a:avLst/>
          </a:prstGeom>
          <a:noFill/>
          <a:ln>
            <a:solidFill>
              <a:schemeClr val="lt1"/>
            </a:solidFill>
          </a:ln>
        </p:spPr>
      </p:pic>
      <p:sp>
        <p:nvSpPr>
          <p:cNvPr id="13" name="Google Shape;2346;p66">
            <a:extLst>
              <a:ext uri="{FF2B5EF4-FFF2-40B4-BE49-F238E27FC236}">
                <a16:creationId xmlns:a16="http://schemas.microsoft.com/office/drawing/2014/main" id="{FCEA0A7D-2486-4069-A27E-2AF09863EB7B}"/>
              </a:ext>
            </a:extLst>
          </p:cNvPr>
          <p:cNvSpPr txBox="1">
            <a:spLocks/>
          </p:cNvSpPr>
          <p:nvPr/>
        </p:nvSpPr>
        <p:spPr>
          <a:xfrm>
            <a:off x="1547968" y="3437642"/>
            <a:ext cx="2776572" cy="4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ru-RU" sz="14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  <a:hlinkClick r:id="rId5"/>
              </a:rPr>
              <a:t>https://vk.com/molportal56</a:t>
            </a:r>
            <a:endParaRPr lang="en-US" sz="1100" b="1" dirty="0">
              <a:latin typeface="Montserrat" panose="00000500000000000000" pitchFamily="2" charset="-52"/>
            </a:endParaRPr>
          </a:p>
        </p:txBody>
      </p:sp>
      <p:sp>
        <p:nvSpPr>
          <p:cNvPr id="14" name="Google Shape;2134;p61">
            <a:extLst>
              <a:ext uri="{FF2B5EF4-FFF2-40B4-BE49-F238E27FC236}">
                <a16:creationId xmlns:a16="http://schemas.microsoft.com/office/drawing/2014/main" id="{B96F7F65-ACF6-4EB0-96FA-50F6088DB4DD}"/>
              </a:ext>
            </a:extLst>
          </p:cNvPr>
          <p:cNvSpPr/>
          <p:nvPr/>
        </p:nvSpPr>
        <p:spPr>
          <a:xfrm>
            <a:off x="4370050" y="3474566"/>
            <a:ext cx="1703923" cy="32513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63686-EABA-4497-962A-9F12C367CE7E}"/>
              </a:ext>
            </a:extLst>
          </p:cNvPr>
          <p:cNvSpPr txBox="1"/>
          <p:nvPr/>
        </p:nvSpPr>
        <p:spPr>
          <a:xfrm>
            <a:off x="4510496" y="3519921"/>
            <a:ext cx="153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623</a:t>
            </a:r>
            <a:r>
              <a:rPr lang="en-US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подписчика</a:t>
            </a:r>
          </a:p>
        </p:txBody>
      </p:sp>
    </p:spTree>
    <p:extLst>
      <p:ext uri="{BB962C8B-B14F-4D97-AF65-F5344CB8AC3E}">
        <p14:creationId xmlns:p14="http://schemas.microsoft.com/office/powerpoint/2010/main" val="1036919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B5F-DFD9-43BB-9F4B-BA8F8E24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47685"/>
            <a:ext cx="10272000" cy="763600"/>
          </a:xfrm>
        </p:spPr>
        <p:txBody>
          <a:bodyPr/>
          <a:lstStyle/>
          <a:p>
            <a:pPr marL="67945" marR="431800" indent="38100">
              <a:spcAft>
                <a:spcPts val="0"/>
              </a:spcAft>
            </a:pP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Механизмы реализации</a:t>
            </a:r>
            <a:r>
              <a:rPr lang="ru-RU" sz="2000" spc="-29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информационной и рекламной кампании,</a:t>
            </a:r>
            <a:br>
              <a:rPr lang="ru-RU" sz="2000" spc="5" dirty="0">
                <a:latin typeface="Garbata" panose="00000500000000000000" pitchFamily="2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направленной</a:t>
            </a:r>
            <a:r>
              <a:rPr lang="ru-RU" sz="2000" spc="-45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на</a:t>
            </a:r>
            <a:r>
              <a:rPr lang="ru-RU" sz="2000" spc="-4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Garbata" panose="00000500000000000000" pitchFamily="2" charset="0"/>
                <a:ea typeface="Times New Roman" panose="02020603050405020304" pitchFamily="18" charset="0"/>
              </a:rPr>
              <a:t>вовлечение</a:t>
            </a:r>
            <a:endParaRPr lang="ru-RU" sz="2400" dirty="0">
              <a:latin typeface="Garbata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8C415-3FCB-4DD6-8371-D1BAA5619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461" y="2363994"/>
            <a:ext cx="3164942" cy="316494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EF2B22-CE6D-4CA4-BFFE-C98CD7807321}"/>
              </a:ext>
            </a:extLst>
          </p:cNvPr>
          <p:cNvSpPr txBox="1"/>
          <p:nvPr/>
        </p:nvSpPr>
        <p:spPr>
          <a:xfrm>
            <a:off x="1041149" y="2518058"/>
            <a:ext cx="606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Garbata" panose="00000500000000000000" pitchFamily="2" charset="0"/>
              </a:rPr>
              <a:t>Собственный </a:t>
            </a:r>
            <a:r>
              <a:rPr lang="ru-RU" sz="3200" b="1" dirty="0" err="1">
                <a:latin typeface="Garbata" panose="00000500000000000000" pitchFamily="2" charset="0"/>
              </a:rPr>
              <a:t>мерч</a:t>
            </a:r>
            <a:endParaRPr lang="ru-RU" sz="3200" b="1" dirty="0">
              <a:latin typeface="Garbata" panose="00000500000000000000" pitchFamily="2" charset="0"/>
            </a:endParaRPr>
          </a:p>
        </p:txBody>
      </p:sp>
      <p:sp>
        <p:nvSpPr>
          <p:cNvPr id="26" name="Google Shape;2346;p66">
            <a:extLst>
              <a:ext uri="{FF2B5EF4-FFF2-40B4-BE49-F238E27FC236}">
                <a16:creationId xmlns:a16="http://schemas.microsoft.com/office/drawing/2014/main" id="{836217C1-7796-45D5-B1EC-DE7C8E52D4BF}"/>
              </a:ext>
            </a:extLst>
          </p:cNvPr>
          <p:cNvSpPr txBox="1">
            <a:spLocks/>
          </p:cNvSpPr>
          <p:nvPr/>
        </p:nvSpPr>
        <p:spPr>
          <a:xfrm>
            <a:off x="1050202" y="2140715"/>
            <a:ext cx="4686600" cy="4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r>
              <a:rPr lang="ru-RU" dirty="0">
                <a:latin typeface="Garbata" panose="00000500000000000000" pitchFamily="2" charset="0"/>
              </a:rPr>
              <a:t>Футболки, толстовки, </a:t>
            </a:r>
            <a:r>
              <a:rPr lang="ru-RU" dirty="0" err="1">
                <a:latin typeface="Garbata" panose="00000500000000000000" pitchFamily="2" charset="0"/>
              </a:rPr>
              <a:t>рулл-апы</a:t>
            </a:r>
            <a:r>
              <a:rPr lang="ru-RU" dirty="0">
                <a:latin typeface="Garbata" panose="00000500000000000000" pitchFamily="2" charset="0"/>
              </a:rPr>
              <a:t>, значки</a:t>
            </a:r>
            <a:endParaRPr lang="en-US" dirty="0">
              <a:latin typeface="Garbata" panose="000005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FBEF73-3F54-4118-8192-DDA663F3B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923" y="3480176"/>
            <a:ext cx="4175158" cy="2245283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37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3;p46">
            <a:extLst>
              <a:ext uri="{FF2B5EF4-FFF2-40B4-BE49-F238E27FC236}">
                <a16:creationId xmlns:a16="http://schemas.microsoft.com/office/drawing/2014/main" id="{324E2084-E654-49FF-BFAB-17EA90B615B2}"/>
              </a:ext>
            </a:extLst>
          </p:cNvPr>
          <p:cNvSpPr/>
          <p:nvPr/>
        </p:nvSpPr>
        <p:spPr>
          <a:xfrm rot="5400000" flipH="1">
            <a:off x="2050755" y="308107"/>
            <a:ext cx="2140264" cy="62417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7917A-7744-4A77-A7B5-C415077D20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6591" y="2664026"/>
            <a:ext cx="5539409" cy="1609451"/>
          </a:xfrm>
        </p:spPr>
        <p:txBody>
          <a:bodyPr/>
          <a:lstStyle/>
          <a:p>
            <a:r>
              <a:rPr lang="ru-RU" b="1" dirty="0">
                <a:latin typeface="Garbata" panose="00000500000000000000" pitchFamily="2" charset="0"/>
              </a:rPr>
              <a:t>Положение о Ресурсном добровольческом центре</a:t>
            </a:r>
            <a:br>
              <a:rPr lang="ru-RU" b="1" dirty="0">
                <a:latin typeface="Garbata" panose="00000500000000000000" pitchFamily="2" charset="0"/>
              </a:rPr>
            </a:br>
            <a:r>
              <a:rPr lang="ru-RU" b="1" dirty="0">
                <a:latin typeface="Garbata" panose="00000500000000000000" pitchFamily="2" charset="0"/>
              </a:rPr>
              <a:t>Оренбургского района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EFABF-5231-4EC7-B2FC-EEBE45B7D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727" y="684237"/>
            <a:ext cx="3874183" cy="5489521"/>
          </a:xfrm>
          <a:prstGeom prst="rect">
            <a:avLst/>
          </a:prstGeom>
          <a:ln w="190500" cmpd="dbl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134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53;p46">
            <a:extLst>
              <a:ext uri="{FF2B5EF4-FFF2-40B4-BE49-F238E27FC236}">
                <a16:creationId xmlns:a16="http://schemas.microsoft.com/office/drawing/2014/main" id="{2DF1F6AC-6818-4688-8C7C-6CC613029F3E}"/>
              </a:ext>
            </a:extLst>
          </p:cNvPr>
          <p:cNvSpPr/>
          <p:nvPr/>
        </p:nvSpPr>
        <p:spPr>
          <a:xfrm rot="5400000" flipH="1">
            <a:off x="2133600" y="-1325369"/>
            <a:ext cx="1828800" cy="6096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345;p66">
            <a:extLst>
              <a:ext uri="{FF2B5EF4-FFF2-40B4-BE49-F238E27FC236}">
                <a16:creationId xmlns:a16="http://schemas.microsoft.com/office/drawing/2014/main" id="{CA0D09AD-4571-413D-81F5-8D479B8A6F9D}"/>
              </a:ext>
            </a:extLst>
          </p:cNvPr>
          <p:cNvSpPr txBox="1">
            <a:spLocks/>
          </p:cNvSpPr>
          <p:nvPr/>
        </p:nvSpPr>
        <p:spPr>
          <a:xfrm>
            <a:off x="960000" y="929331"/>
            <a:ext cx="6528000" cy="15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latin typeface="Garbata" panose="00000500000000000000" pitchFamily="2" charset="0"/>
              </a:rPr>
              <a:t>Спасибо</a:t>
            </a:r>
            <a:br>
              <a:rPr lang="ru-RU" sz="4400" b="1" dirty="0">
                <a:solidFill>
                  <a:schemeClr val="bg1">
                    <a:lumMod val="95000"/>
                  </a:schemeClr>
                </a:solidFill>
                <a:latin typeface="Garbata" panose="00000500000000000000" pitchFamily="2" charset="0"/>
              </a:rPr>
            </a:br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latin typeface="Garbata" panose="00000500000000000000" pitchFamily="2" charset="0"/>
              </a:rPr>
              <a:t>за внимание!</a:t>
            </a:r>
          </a:p>
        </p:txBody>
      </p:sp>
      <p:sp>
        <p:nvSpPr>
          <p:cNvPr id="8" name="Google Shape;2347;p66">
            <a:extLst>
              <a:ext uri="{FF2B5EF4-FFF2-40B4-BE49-F238E27FC236}">
                <a16:creationId xmlns:a16="http://schemas.microsoft.com/office/drawing/2014/main" id="{9718C559-95F9-40D3-BD11-D45B8522640A}"/>
              </a:ext>
            </a:extLst>
          </p:cNvPr>
          <p:cNvSpPr txBox="1">
            <a:spLocks/>
          </p:cNvSpPr>
          <p:nvPr/>
        </p:nvSpPr>
        <p:spPr>
          <a:xfrm>
            <a:off x="960000" y="2900200"/>
            <a:ext cx="6248800" cy="63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err="1">
                <a:latin typeface="Montserrat" panose="00000500000000000000" pitchFamily="2" charset="-52"/>
              </a:rPr>
              <a:t>Одинокова</a:t>
            </a:r>
            <a:r>
              <a:rPr lang="ru-RU" b="1" dirty="0">
                <a:latin typeface="Montserrat" panose="00000500000000000000" pitchFamily="2" charset="-52"/>
              </a:rPr>
              <a:t> Юлия Андреевна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2045D-CBDF-48F8-9011-C2CE08D652BA}"/>
              </a:ext>
            </a:extLst>
          </p:cNvPr>
          <p:cNvSpPr txBox="1"/>
          <p:nvPr/>
        </p:nvSpPr>
        <p:spPr>
          <a:xfrm>
            <a:off x="1011000" y="3537400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1400" dirty="0">
                <a:latin typeface="Montserrat" panose="00000500000000000000" pitchFamily="2" charset="-52"/>
              </a:rPr>
              <a:t>resurs</a:t>
            </a:r>
            <a:r>
              <a:rPr lang="en-US" dirty="0">
                <a:latin typeface="Montserrat" panose="00000500000000000000" pitchFamily="2" charset="-52"/>
              </a:rPr>
              <a:t>.dobra56@bk.ru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/>
            <a:r>
              <a:rPr lang="en" sz="1400" dirty="0">
                <a:latin typeface="Montserrat" panose="00000500000000000000" pitchFamily="2" charset="-52"/>
              </a:rPr>
              <a:t>+7 919 </a:t>
            </a:r>
            <a:r>
              <a:rPr lang="ru-RU" dirty="0">
                <a:latin typeface="Montserrat" panose="00000500000000000000" pitchFamily="2" charset="-52"/>
              </a:rPr>
              <a:t>8676716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A5D083-13DB-411A-8A65-5698BC7E49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93" y="1516942"/>
            <a:ext cx="4774338" cy="4774338"/>
          </a:xfrm>
          <a:prstGeom prst="rect">
            <a:avLst/>
          </a:prstGeom>
        </p:spPr>
      </p:pic>
      <p:sp>
        <p:nvSpPr>
          <p:cNvPr id="11" name="Google Shape;2344;p66">
            <a:extLst>
              <a:ext uri="{FF2B5EF4-FFF2-40B4-BE49-F238E27FC236}">
                <a16:creationId xmlns:a16="http://schemas.microsoft.com/office/drawing/2014/main" id="{35111D8F-514A-44E9-B2DF-6B6316066031}"/>
              </a:ext>
            </a:extLst>
          </p:cNvPr>
          <p:cNvSpPr/>
          <p:nvPr/>
        </p:nvSpPr>
        <p:spPr>
          <a:xfrm>
            <a:off x="7208800" y="0"/>
            <a:ext cx="5118867" cy="1305367"/>
          </a:xfrm>
          <a:custGeom>
            <a:avLst/>
            <a:gdLst/>
            <a:ahLst/>
            <a:cxnLst/>
            <a:rect l="l" t="t" r="r" b="b"/>
            <a:pathLst>
              <a:path w="153566" h="39161" extrusionOk="0">
                <a:moveTo>
                  <a:pt x="0" y="0"/>
                </a:moveTo>
                <a:cubicBezTo>
                  <a:pt x="16101" y="1788"/>
                  <a:pt x="29233" y="15124"/>
                  <a:pt x="40688" y="26579"/>
                </a:cubicBezTo>
                <a:cubicBezTo>
                  <a:pt x="50105" y="35996"/>
                  <a:pt x="65568" y="40603"/>
                  <a:pt x="78752" y="38720"/>
                </a:cubicBezTo>
                <a:cubicBezTo>
                  <a:pt x="81997" y="38256"/>
                  <a:pt x="85985" y="37300"/>
                  <a:pt x="87612" y="34454"/>
                </a:cubicBezTo>
                <a:cubicBezTo>
                  <a:pt x="89784" y="30655"/>
                  <a:pt x="89711" y="24970"/>
                  <a:pt x="87283" y="21329"/>
                </a:cubicBezTo>
                <a:cubicBezTo>
                  <a:pt x="85156" y="18139"/>
                  <a:pt x="78294" y="17762"/>
                  <a:pt x="75799" y="20673"/>
                </a:cubicBezTo>
                <a:cubicBezTo>
                  <a:pt x="73165" y="23746"/>
                  <a:pt x="73554" y="29447"/>
                  <a:pt x="75799" y="32814"/>
                </a:cubicBezTo>
                <a:cubicBezTo>
                  <a:pt x="82475" y="42826"/>
                  <a:pt x="100323" y="35464"/>
                  <a:pt x="111893" y="32157"/>
                </a:cubicBezTo>
                <a:cubicBezTo>
                  <a:pt x="125251" y="28339"/>
                  <a:pt x="141142" y="26596"/>
                  <a:pt x="153566" y="3281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" name="Google Shape;2476;p66">
            <a:extLst>
              <a:ext uri="{FF2B5EF4-FFF2-40B4-BE49-F238E27FC236}">
                <a16:creationId xmlns:a16="http://schemas.microsoft.com/office/drawing/2014/main" id="{CDDF56FC-4E9A-46A1-9AA3-6CA230AB9F1E}"/>
              </a:ext>
            </a:extLst>
          </p:cNvPr>
          <p:cNvGrpSpPr/>
          <p:nvPr/>
        </p:nvGrpSpPr>
        <p:grpSpPr>
          <a:xfrm flipH="1">
            <a:off x="9770644" y="434604"/>
            <a:ext cx="1461341" cy="1489560"/>
            <a:chOff x="1856136" y="1549944"/>
            <a:chExt cx="306652" cy="312583"/>
          </a:xfrm>
        </p:grpSpPr>
        <p:sp>
          <p:nvSpPr>
            <p:cNvPr id="13" name="Google Shape;2477;p66">
              <a:extLst>
                <a:ext uri="{FF2B5EF4-FFF2-40B4-BE49-F238E27FC236}">
                  <a16:creationId xmlns:a16="http://schemas.microsoft.com/office/drawing/2014/main" id="{B7913E57-127E-4EDD-8A24-4B15CA25D8D3}"/>
                </a:ext>
              </a:extLst>
            </p:cNvPr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478;p66">
              <a:extLst>
                <a:ext uri="{FF2B5EF4-FFF2-40B4-BE49-F238E27FC236}">
                  <a16:creationId xmlns:a16="http://schemas.microsoft.com/office/drawing/2014/main" id="{2285D7D3-FFA6-4225-A0A1-B8F92D03C40C}"/>
                </a:ext>
              </a:extLst>
            </p:cNvPr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479;p66">
              <a:extLst>
                <a:ext uri="{FF2B5EF4-FFF2-40B4-BE49-F238E27FC236}">
                  <a16:creationId xmlns:a16="http://schemas.microsoft.com/office/drawing/2014/main" id="{2EBB9D81-CF0D-40AF-A467-B36B7715C65F}"/>
                </a:ext>
              </a:extLst>
            </p:cNvPr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480;p66">
              <a:extLst>
                <a:ext uri="{FF2B5EF4-FFF2-40B4-BE49-F238E27FC236}">
                  <a16:creationId xmlns:a16="http://schemas.microsoft.com/office/drawing/2014/main" id="{D65F2F2E-A848-4114-83E7-114ADBAE8C3B}"/>
                </a:ext>
              </a:extLst>
            </p:cNvPr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481;p66">
              <a:extLst>
                <a:ext uri="{FF2B5EF4-FFF2-40B4-BE49-F238E27FC236}">
                  <a16:creationId xmlns:a16="http://schemas.microsoft.com/office/drawing/2014/main" id="{8508088E-298B-4A58-B9AA-BCC3647EE146}"/>
                </a:ext>
              </a:extLst>
            </p:cNvPr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482;p66">
              <a:extLst>
                <a:ext uri="{FF2B5EF4-FFF2-40B4-BE49-F238E27FC236}">
                  <a16:creationId xmlns:a16="http://schemas.microsoft.com/office/drawing/2014/main" id="{CA423547-DD8E-4417-BBD9-720EB33CBB47}"/>
                </a:ext>
              </a:extLst>
            </p:cNvPr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483;p66">
              <a:extLst>
                <a:ext uri="{FF2B5EF4-FFF2-40B4-BE49-F238E27FC236}">
                  <a16:creationId xmlns:a16="http://schemas.microsoft.com/office/drawing/2014/main" id="{82749A78-F2F8-4242-803B-8A3971EEA7AD}"/>
                </a:ext>
              </a:extLst>
            </p:cNvPr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484;p66">
              <a:extLst>
                <a:ext uri="{FF2B5EF4-FFF2-40B4-BE49-F238E27FC236}">
                  <a16:creationId xmlns:a16="http://schemas.microsoft.com/office/drawing/2014/main" id="{B1811AC6-0BCE-4ECA-86E7-5AF6DC3AD9C4}"/>
                </a:ext>
              </a:extLst>
            </p:cNvPr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485;p66">
              <a:extLst>
                <a:ext uri="{FF2B5EF4-FFF2-40B4-BE49-F238E27FC236}">
                  <a16:creationId xmlns:a16="http://schemas.microsoft.com/office/drawing/2014/main" id="{AED353D8-A97C-411F-B41F-B7C1B3229BDF}"/>
                </a:ext>
              </a:extLst>
            </p:cNvPr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486;p66">
              <a:extLst>
                <a:ext uri="{FF2B5EF4-FFF2-40B4-BE49-F238E27FC236}">
                  <a16:creationId xmlns:a16="http://schemas.microsoft.com/office/drawing/2014/main" id="{6F63DE6C-6607-4BCB-AA88-EBE6F1214AC0}"/>
                </a:ext>
              </a:extLst>
            </p:cNvPr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487;p66">
              <a:extLst>
                <a:ext uri="{FF2B5EF4-FFF2-40B4-BE49-F238E27FC236}">
                  <a16:creationId xmlns:a16="http://schemas.microsoft.com/office/drawing/2014/main" id="{A8A5A905-B707-466F-B39F-F663837326F1}"/>
                </a:ext>
              </a:extLst>
            </p:cNvPr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4" name="Google Shape;2488;p66">
            <a:extLst>
              <a:ext uri="{FF2B5EF4-FFF2-40B4-BE49-F238E27FC236}">
                <a16:creationId xmlns:a16="http://schemas.microsoft.com/office/drawing/2014/main" id="{CBA03AE8-C41B-4F1B-B6A7-9D995920EB5A}"/>
              </a:ext>
            </a:extLst>
          </p:cNvPr>
          <p:cNvGrpSpPr/>
          <p:nvPr/>
        </p:nvGrpSpPr>
        <p:grpSpPr>
          <a:xfrm>
            <a:off x="10779043" y="2228570"/>
            <a:ext cx="997520" cy="1016727"/>
            <a:chOff x="1856136" y="1549944"/>
            <a:chExt cx="306652" cy="312583"/>
          </a:xfrm>
        </p:grpSpPr>
        <p:sp>
          <p:nvSpPr>
            <p:cNvPr id="25" name="Google Shape;2489;p66">
              <a:extLst>
                <a:ext uri="{FF2B5EF4-FFF2-40B4-BE49-F238E27FC236}">
                  <a16:creationId xmlns:a16="http://schemas.microsoft.com/office/drawing/2014/main" id="{DA5A8BF9-842D-4ECE-8FC1-8AC3B4724E03}"/>
                </a:ext>
              </a:extLst>
            </p:cNvPr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490;p66">
              <a:extLst>
                <a:ext uri="{FF2B5EF4-FFF2-40B4-BE49-F238E27FC236}">
                  <a16:creationId xmlns:a16="http://schemas.microsoft.com/office/drawing/2014/main" id="{284CA2AE-6230-4118-A623-3C87FC6724FE}"/>
                </a:ext>
              </a:extLst>
            </p:cNvPr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2491;p66">
              <a:extLst>
                <a:ext uri="{FF2B5EF4-FFF2-40B4-BE49-F238E27FC236}">
                  <a16:creationId xmlns:a16="http://schemas.microsoft.com/office/drawing/2014/main" id="{374D7880-30A0-424F-BDD8-A7DC2697782D}"/>
                </a:ext>
              </a:extLst>
            </p:cNvPr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492;p66">
              <a:extLst>
                <a:ext uri="{FF2B5EF4-FFF2-40B4-BE49-F238E27FC236}">
                  <a16:creationId xmlns:a16="http://schemas.microsoft.com/office/drawing/2014/main" id="{9EE30E83-3225-48AE-B42E-A9842477D2F0}"/>
                </a:ext>
              </a:extLst>
            </p:cNvPr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493;p66">
              <a:extLst>
                <a:ext uri="{FF2B5EF4-FFF2-40B4-BE49-F238E27FC236}">
                  <a16:creationId xmlns:a16="http://schemas.microsoft.com/office/drawing/2014/main" id="{8605ED08-3528-499A-B912-7631BD901231}"/>
                </a:ext>
              </a:extLst>
            </p:cNvPr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494;p66">
              <a:extLst>
                <a:ext uri="{FF2B5EF4-FFF2-40B4-BE49-F238E27FC236}">
                  <a16:creationId xmlns:a16="http://schemas.microsoft.com/office/drawing/2014/main" id="{2BE7AEDF-9E41-409F-92D2-EE3B56E971D8}"/>
                </a:ext>
              </a:extLst>
            </p:cNvPr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495;p66">
              <a:extLst>
                <a:ext uri="{FF2B5EF4-FFF2-40B4-BE49-F238E27FC236}">
                  <a16:creationId xmlns:a16="http://schemas.microsoft.com/office/drawing/2014/main" id="{9B8353D6-DC23-44B9-9253-22CCE93EC26B}"/>
                </a:ext>
              </a:extLst>
            </p:cNvPr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496;p66">
              <a:extLst>
                <a:ext uri="{FF2B5EF4-FFF2-40B4-BE49-F238E27FC236}">
                  <a16:creationId xmlns:a16="http://schemas.microsoft.com/office/drawing/2014/main" id="{ECB2CE48-DC63-4B19-B597-254110CCF3DA}"/>
                </a:ext>
              </a:extLst>
            </p:cNvPr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497;p66">
              <a:extLst>
                <a:ext uri="{FF2B5EF4-FFF2-40B4-BE49-F238E27FC236}">
                  <a16:creationId xmlns:a16="http://schemas.microsoft.com/office/drawing/2014/main" id="{A83B640B-44ED-40AE-ACE6-7C6785FBC70B}"/>
                </a:ext>
              </a:extLst>
            </p:cNvPr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498;p66">
              <a:extLst>
                <a:ext uri="{FF2B5EF4-FFF2-40B4-BE49-F238E27FC236}">
                  <a16:creationId xmlns:a16="http://schemas.microsoft.com/office/drawing/2014/main" id="{B0A57F1B-67F2-4724-A301-188F9B6B1832}"/>
                </a:ext>
              </a:extLst>
            </p:cNvPr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499;p66">
              <a:extLst>
                <a:ext uri="{FF2B5EF4-FFF2-40B4-BE49-F238E27FC236}">
                  <a16:creationId xmlns:a16="http://schemas.microsoft.com/office/drawing/2014/main" id="{304F72C2-2DCF-4924-A599-702CE335EF33}"/>
                </a:ext>
              </a:extLst>
            </p:cNvPr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7" name="Google Shape;2346;p66">
            <a:extLst>
              <a:ext uri="{FF2B5EF4-FFF2-40B4-BE49-F238E27FC236}">
                <a16:creationId xmlns:a16="http://schemas.microsoft.com/office/drawing/2014/main" id="{822808A3-65BA-4668-B324-C3FE1FF2F43C}"/>
              </a:ext>
            </a:extLst>
          </p:cNvPr>
          <p:cNvSpPr txBox="1">
            <a:spLocks/>
          </p:cNvSpPr>
          <p:nvPr/>
        </p:nvSpPr>
        <p:spPr>
          <a:xfrm>
            <a:off x="1499467" y="4491467"/>
            <a:ext cx="4325493" cy="42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1219170" marR="0" lvl="1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828754" marR="0" lvl="2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2438339" marR="0" lvl="3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3047924" marR="0" lvl="4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3657509" marR="0" lvl="5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4267093" marR="0" lvl="6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4876678" marR="0" lvl="7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5486263" marR="0" lvl="8" indent="-4063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>
              <a:buFont typeface="Karla"/>
              <a:buNone/>
            </a:pPr>
            <a:endParaRPr lang="en-US" sz="1100" b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8999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МЕРОПРИЯТИЯ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300" y="1685924"/>
            <a:ext cx="8077200" cy="4905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014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522BF-6106-4145-9A62-AEF7AD851E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8303">
            <a:off x="415028" y="299557"/>
            <a:ext cx="3761905" cy="282142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Google Shape;1035;p45">
            <a:extLst>
              <a:ext uri="{FF2B5EF4-FFF2-40B4-BE49-F238E27FC236}">
                <a16:creationId xmlns:a16="http://schemas.microsoft.com/office/drawing/2014/main" id="{53F3725D-32F5-44D7-85EB-772E91A61327}"/>
              </a:ext>
            </a:extLst>
          </p:cNvPr>
          <p:cNvSpPr/>
          <p:nvPr/>
        </p:nvSpPr>
        <p:spPr>
          <a:xfrm rot="21216645">
            <a:off x="159698" y="2845436"/>
            <a:ext cx="3303091" cy="73411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7E7FE-71ED-4844-9535-F3A6ACCC2E2E}"/>
              </a:ext>
            </a:extLst>
          </p:cNvPr>
          <p:cNvSpPr txBox="1"/>
          <p:nvPr/>
        </p:nvSpPr>
        <p:spPr>
          <a:xfrm rot="21229946">
            <a:off x="33275" y="2946495"/>
            <a:ext cx="359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Волонтеры Конституции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5E1624-6FCA-4798-BA33-CDECBC1F7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793">
            <a:off x="8021657" y="412114"/>
            <a:ext cx="1845244" cy="2460325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2337A-D9B3-465B-86DA-88A04CDB93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322">
            <a:off x="5540431" y="479671"/>
            <a:ext cx="2031067" cy="27080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62C335-8908-4814-9AD0-22A53338C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17" y="3629173"/>
            <a:ext cx="3852271" cy="3095384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1035;p45">
            <a:extLst>
              <a:ext uri="{FF2B5EF4-FFF2-40B4-BE49-F238E27FC236}">
                <a16:creationId xmlns:a16="http://schemas.microsoft.com/office/drawing/2014/main" id="{981843F1-C06C-4C86-B39B-BF6029DB0BEF}"/>
              </a:ext>
            </a:extLst>
          </p:cNvPr>
          <p:cNvSpPr/>
          <p:nvPr/>
        </p:nvSpPr>
        <p:spPr>
          <a:xfrm>
            <a:off x="908237" y="5753648"/>
            <a:ext cx="3303091" cy="734112"/>
          </a:xfrm>
          <a:prstGeom prst="roundRect">
            <a:avLst>
              <a:gd name="adj" fmla="val 50000"/>
            </a:avLst>
          </a:prstGeom>
          <a:solidFill>
            <a:srgbClr val="6584A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DB0FE-AE4B-4DB8-8779-566CE2D0987E}"/>
              </a:ext>
            </a:extLst>
          </p:cNvPr>
          <p:cNvSpPr txBox="1"/>
          <p:nvPr/>
        </p:nvSpPr>
        <p:spPr>
          <a:xfrm rot="13301">
            <a:off x="940306" y="5823604"/>
            <a:ext cx="3278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Академия внучат 2021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E243D04-3F44-4FEE-9D0B-29AAB3BAE5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2807">
            <a:off x="9857270" y="851217"/>
            <a:ext cx="1716318" cy="1718107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E243D04-3F44-4FEE-9D0B-29AAB3BAE5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2807">
            <a:off x="4956959" y="3495414"/>
            <a:ext cx="3567172" cy="267537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09ED45-6B31-422E-92FD-C3709E7F92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09" y="4365411"/>
            <a:ext cx="3405896" cy="2270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3B7AE3CE-FE68-4C38-98C7-F80877109D20}"/>
              </a:ext>
            </a:extLst>
          </p:cNvPr>
          <p:cNvSpPr/>
          <p:nvPr/>
        </p:nvSpPr>
        <p:spPr>
          <a:xfrm>
            <a:off x="9370117" y="3014650"/>
            <a:ext cx="2971844" cy="1422658"/>
          </a:xfrm>
          <a:prstGeom prst="roundRect">
            <a:avLst>
              <a:gd name="adj" fmla="val 50000"/>
            </a:avLst>
          </a:prstGeom>
          <a:solidFill>
            <a:srgbClr val="C6463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881F8-E59C-47CD-9BFB-19C8C3A56684}"/>
              </a:ext>
            </a:extLst>
          </p:cNvPr>
          <p:cNvSpPr txBox="1"/>
          <p:nvPr/>
        </p:nvSpPr>
        <p:spPr>
          <a:xfrm rot="17769">
            <a:off x="9602995" y="3364034"/>
            <a:ext cx="2411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rbata" panose="00000500000000000000" pitchFamily="2" charset="0"/>
              </a:rPr>
              <a:t>#</a:t>
            </a:r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МЫВМЕСТЕ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2020-2023</a:t>
            </a:r>
          </a:p>
        </p:txBody>
      </p:sp>
    </p:spTree>
    <p:extLst>
      <p:ext uri="{BB962C8B-B14F-4D97-AF65-F5344CB8AC3E}">
        <p14:creationId xmlns:p14="http://schemas.microsoft.com/office/powerpoint/2010/main" val="292609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28ACD8-EA12-4145-BA8F-8E8F15A8C6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2807">
            <a:off x="269863" y="501493"/>
            <a:ext cx="4311640" cy="323372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AutoShape 2" descr="https://sun9-62.userapi.com/impg/ipzvTGOu1yzI3ov68E8GeAPHX_1l0oc1nTzLHg/Aj0t79lfJjw.jpg?size=1920x1440&amp;quality=95&amp;sign=d8ca0dcd57736b5653460b8f5d271d4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228ACD8-EA12-4145-BA8F-8E8F15A8C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177">
            <a:off x="3377842" y="2704796"/>
            <a:ext cx="3986115" cy="2388761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7" name="Google Shape;1035;p45">
            <a:extLst>
              <a:ext uri="{FF2B5EF4-FFF2-40B4-BE49-F238E27FC236}">
                <a16:creationId xmlns:a16="http://schemas.microsoft.com/office/drawing/2014/main" id="{0D3A47AE-0C8C-4858-8B8D-FC283E386514}"/>
              </a:ext>
            </a:extLst>
          </p:cNvPr>
          <p:cNvSpPr/>
          <p:nvPr/>
        </p:nvSpPr>
        <p:spPr>
          <a:xfrm>
            <a:off x="635000" y="5201930"/>
            <a:ext cx="6063862" cy="949339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A22DF-6F64-47D5-B9B1-9444533A8EE8}"/>
              </a:ext>
            </a:extLst>
          </p:cNvPr>
          <p:cNvSpPr txBox="1"/>
          <p:nvPr/>
        </p:nvSpPr>
        <p:spPr>
          <a:xfrm>
            <a:off x="1581630" y="5322656"/>
            <a:ext cx="4170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Традиционный районный форум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«Клевер» 2021-2022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362C335-8908-4814-9AD0-22A53338C1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978" y="837595"/>
            <a:ext cx="4140758" cy="3105568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1035;p45">
            <a:extLst>
              <a:ext uri="{FF2B5EF4-FFF2-40B4-BE49-F238E27FC236}">
                <a16:creationId xmlns:a16="http://schemas.microsoft.com/office/drawing/2014/main" id="{981843F1-C06C-4C86-B39B-BF6029DB0BEF}"/>
              </a:ext>
            </a:extLst>
          </p:cNvPr>
          <p:cNvSpPr/>
          <p:nvPr/>
        </p:nvSpPr>
        <p:spPr>
          <a:xfrm>
            <a:off x="8683550" y="4137941"/>
            <a:ext cx="3448186" cy="734112"/>
          </a:xfrm>
          <a:prstGeom prst="roundRect">
            <a:avLst>
              <a:gd name="adj" fmla="val 50000"/>
            </a:avLst>
          </a:prstGeom>
          <a:solidFill>
            <a:srgbClr val="6584A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4DB0FE-AE4B-4DB8-8779-566CE2D0987E}"/>
              </a:ext>
            </a:extLst>
          </p:cNvPr>
          <p:cNvSpPr txBox="1"/>
          <p:nvPr/>
        </p:nvSpPr>
        <p:spPr>
          <a:xfrm rot="13301">
            <a:off x="8684311" y="4304942"/>
            <a:ext cx="359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Студенческий лидер ПФО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5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28ACD8-EA12-4145-BA8F-8E8F15A8C6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2807">
            <a:off x="1036221" y="3167939"/>
            <a:ext cx="4011815" cy="3008861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228ACD8-EA12-4145-BA8F-8E8F15A8C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2807">
            <a:off x="1798603" y="4071390"/>
            <a:ext cx="4011815" cy="240416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522BF-6106-4145-9A62-AEF7AD851E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8303">
            <a:off x="737895" y="600183"/>
            <a:ext cx="3761905" cy="282142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Google Shape;1035;p45">
            <a:extLst>
              <a:ext uri="{FF2B5EF4-FFF2-40B4-BE49-F238E27FC236}">
                <a16:creationId xmlns:a16="http://schemas.microsoft.com/office/drawing/2014/main" id="{53F3725D-32F5-44D7-85EB-772E91A61327}"/>
              </a:ext>
            </a:extLst>
          </p:cNvPr>
          <p:cNvSpPr/>
          <p:nvPr/>
        </p:nvSpPr>
        <p:spPr>
          <a:xfrm rot="21216645">
            <a:off x="1953937" y="2880956"/>
            <a:ext cx="3303091" cy="73411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7E7FE-71ED-4844-9535-F3A6ACCC2E2E}"/>
              </a:ext>
            </a:extLst>
          </p:cNvPr>
          <p:cNvSpPr txBox="1"/>
          <p:nvPr/>
        </p:nvSpPr>
        <p:spPr>
          <a:xfrm rot="21229946">
            <a:off x="1809603" y="3050960"/>
            <a:ext cx="359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Волонтеры Конституции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5E1624-6FCA-4798-BA33-CDECBC1F78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793">
            <a:off x="9611722" y="721886"/>
            <a:ext cx="1845244" cy="2460325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2337A-D9B3-465B-86DA-88A04CDB93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322">
            <a:off x="7573558" y="1094295"/>
            <a:ext cx="2031067" cy="27080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3B7AE3CE-FE68-4C38-98C7-F80877109D20}"/>
              </a:ext>
            </a:extLst>
          </p:cNvPr>
          <p:cNvSpPr/>
          <p:nvPr/>
        </p:nvSpPr>
        <p:spPr>
          <a:xfrm>
            <a:off x="8713936" y="3200142"/>
            <a:ext cx="2846999" cy="734112"/>
          </a:xfrm>
          <a:prstGeom prst="roundRect">
            <a:avLst>
              <a:gd name="adj" fmla="val 50000"/>
            </a:avLst>
          </a:prstGeom>
          <a:solidFill>
            <a:srgbClr val="C6463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881F8-E59C-47CD-9BFB-19C8C3A56684}"/>
              </a:ext>
            </a:extLst>
          </p:cNvPr>
          <p:cNvSpPr txBox="1"/>
          <p:nvPr/>
        </p:nvSpPr>
        <p:spPr>
          <a:xfrm rot="17769">
            <a:off x="8980694" y="3349618"/>
            <a:ext cx="2215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rbata" panose="00000500000000000000" pitchFamily="2" charset="0"/>
              </a:rPr>
              <a:t>#</a:t>
            </a:r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МЫВМЕСТЕ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62C335-8908-4814-9AD0-22A53338C1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220" y="2747004"/>
            <a:ext cx="4140758" cy="33271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1035;p45">
            <a:extLst>
              <a:ext uri="{FF2B5EF4-FFF2-40B4-BE49-F238E27FC236}">
                <a16:creationId xmlns:a16="http://schemas.microsoft.com/office/drawing/2014/main" id="{981843F1-C06C-4C86-B39B-BF6029DB0BEF}"/>
              </a:ext>
            </a:extLst>
          </p:cNvPr>
          <p:cNvSpPr/>
          <p:nvPr/>
        </p:nvSpPr>
        <p:spPr>
          <a:xfrm>
            <a:off x="4354880" y="5715747"/>
            <a:ext cx="3303091" cy="734112"/>
          </a:xfrm>
          <a:prstGeom prst="roundRect">
            <a:avLst>
              <a:gd name="adj" fmla="val 50000"/>
            </a:avLst>
          </a:prstGeom>
          <a:solidFill>
            <a:srgbClr val="6584A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DB0FE-AE4B-4DB8-8779-566CE2D0987E}"/>
              </a:ext>
            </a:extLst>
          </p:cNvPr>
          <p:cNvSpPr txBox="1"/>
          <p:nvPr/>
        </p:nvSpPr>
        <p:spPr>
          <a:xfrm rot="13301">
            <a:off x="4210546" y="5854974"/>
            <a:ext cx="3591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Академия внучат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5" name="Google Shape;5175;p67">
            <a:extLst>
              <a:ext uri="{FF2B5EF4-FFF2-40B4-BE49-F238E27FC236}">
                <a16:creationId xmlns:a16="http://schemas.microsoft.com/office/drawing/2014/main" id="{94243CEE-4ED5-4D58-85A4-738D246217E7}"/>
              </a:ext>
            </a:extLst>
          </p:cNvPr>
          <p:cNvGrpSpPr/>
          <p:nvPr/>
        </p:nvGrpSpPr>
        <p:grpSpPr>
          <a:xfrm>
            <a:off x="4641049" y="5848027"/>
            <a:ext cx="2849967" cy="475559"/>
            <a:chOff x="13253600" y="1497363"/>
            <a:chExt cx="1299175" cy="394475"/>
          </a:xfrm>
        </p:grpSpPr>
        <p:sp>
          <p:nvSpPr>
            <p:cNvPr id="26" name="Google Shape;5176;p67">
              <a:extLst>
                <a:ext uri="{FF2B5EF4-FFF2-40B4-BE49-F238E27FC236}">
                  <a16:creationId xmlns:a16="http://schemas.microsoft.com/office/drawing/2014/main" id="{D748DD18-5812-49DF-90B0-A17E511F0181}"/>
                </a:ext>
              </a:extLst>
            </p:cNvPr>
            <p:cNvSpPr/>
            <p:nvPr/>
          </p:nvSpPr>
          <p:spPr>
            <a:xfrm>
              <a:off x="13253600" y="1497363"/>
              <a:ext cx="1299175" cy="394475"/>
            </a:xfrm>
            <a:custGeom>
              <a:avLst/>
              <a:gdLst/>
              <a:ahLst/>
              <a:cxnLst/>
              <a:rect l="l" t="t" r="r" b="b"/>
              <a:pathLst>
                <a:path w="51967" h="15779" extrusionOk="0">
                  <a:moveTo>
                    <a:pt x="20875" y="0"/>
                  </a:moveTo>
                  <a:cubicBezTo>
                    <a:pt x="17812" y="0"/>
                    <a:pt x="14750" y="65"/>
                    <a:pt x="11693" y="141"/>
                  </a:cubicBezTo>
                  <a:cubicBezTo>
                    <a:pt x="8328" y="226"/>
                    <a:pt x="4984" y="397"/>
                    <a:pt x="1641" y="588"/>
                  </a:cubicBezTo>
                  <a:cubicBezTo>
                    <a:pt x="1300" y="610"/>
                    <a:pt x="1044" y="908"/>
                    <a:pt x="1130" y="1227"/>
                  </a:cubicBezTo>
                  <a:cubicBezTo>
                    <a:pt x="1406" y="2228"/>
                    <a:pt x="2471" y="2420"/>
                    <a:pt x="3174" y="3038"/>
                  </a:cubicBezTo>
                  <a:cubicBezTo>
                    <a:pt x="3621" y="3400"/>
                    <a:pt x="2940" y="3698"/>
                    <a:pt x="2620" y="3911"/>
                  </a:cubicBezTo>
                  <a:cubicBezTo>
                    <a:pt x="1854" y="4401"/>
                    <a:pt x="1087" y="4912"/>
                    <a:pt x="342" y="5402"/>
                  </a:cubicBezTo>
                  <a:cubicBezTo>
                    <a:pt x="1" y="5636"/>
                    <a:pt x="1" y="6062"/>
                    <a:pt x="342" y="6275"/>
                  </a:cubicBezTo>
                  <a:cubicBezTo>
                    <a:pt x="874" y="6637"/>
                    <a:pt x="1428" y="6978"/>
                    <a:pt x="1982" y="7340"/>
                  </a:cubicBezTo>
                  <a:lnTo>
                    <a:pt x="2876" y="7915"/>
                  </a:lnTo>
                  <a:cubicBezTo>
                    <a:pt x="3089" y="8064"/>
                    <a:pt x="3451" y="8213"/>
                    <a:pt x="3621" y="8405"/>
                  </a:cubicBezTo>
                  <a:cubicBezTo>
                    <a:pt x="3707" y="8511"/>
                    <a:pt x="3685" y="8469"/>
                    <a:pt x="3664" y="8575"/>
                  </a:cubicBezTo>
                  <a:cubicBezTo>
                    <a:pt x="3621" y="8682"/>
                    <a:pt x="3408" y="8873"/>
                    <a:pt x="3323" y="8937"/>
                  </a:cubicBezTo>
                  <a:cubicBezTo>
                    <a:pt x="3110" y="9171"/>
                    <a:pt x="2919" y="9406"/>
                    <a:pt x="2706" y="9640"/>
                  </a:cubicBezTo>
                  <a:cubicBezTo>
                    <a:pt x="2258" y="10130"/>
                    <a:pt x="1811" y="10620"/>
                    <a:pt x="1364" y="11088"/>
                  </a:cubicBezTo>
                  <a:cubicBezTo>
                    <a:pt x="1108" y="11365"/>
                    <a:pt x="1172" y="11897"/>
                    <a:pt x="1598" y="11961"/>
                  </a:cubicBezTo>
                  <a:cubicBezTo>
                    <a:pt x="2407" y="12089"/>
                    <a:pt x="3174" y="12302"/>
                    <a:pt x="3920" y="12622"/>
                  </a:cubicBezTo>
                  <a:lnTo>
                    <a:pt x="2535" y="14112"/>
                  </a:lnTo>
                  <a:cubicBezTo>
                    <a:pt x="2194" y="14474"/>
                    <a:pt x="2429" y="15028"/>
                    <a:pt x="2940" y="15050"/>
                  </a:cubicBezTo>
                  <a:cubicBezTo>
                    <a:pt x="4452" y="15135"/>
                    <a:pt x="5964" y="15177"/>
                    <a:pt x="7476" y="15241"/>
                  </a:cubicBezTo>
                  <a:cubicBezTo>
                    <a:pt x="8243" y="15262"/>
                    <a:pt x="8988" y="15390"/>
                    <a:pt x="9734" y="15433"/>
                  </a:cubicBezTo>
                  <a:cubicBezTo>
                    <a:pt x="10501" y="15497"/>
                    <a:pt x="11246" y="15497"/>
                    <a:pt x="12013" y="15539"/>
                  </a:cubicBezTo>
                  <a:cubicBezTo>
                    <a:pt x="15016" y="15667"/>
                    <a:pt x="18040" y="15688"/>
                    <a:pt x="21064" y="15688"/>
                  </a:cubicBezTo>
                  <a:cubicBezTo>
                    <a:pt x="21956" y="15695"/>
                    <a:pt x="22850" y="15697"/>
                    <a:pt x="23745" y="15697"/>
                  </a:cubicBezTo>
                  <a:cubicBezTo>
                    <a:pt x="25904" y="15697"/>
                    <a:pt x="28069" y="15682"/>
                    <a:pt x="30222" y="15667"/>
                  </a:cubicBezTo>
                  <a:cubicBezTo>
                    <a:pt x="31734" y="15646"/>
                    <a:pt x="33246" y="15603"/>
                    <a:pt x="34759" y="15582"/>
                  </a:cubicBezTo>
                  <a:cubicBezTo>
                    <a:pt x="35255" y="15568"/>
                    <a:pt x="35757" y="15558"/>
                    <a:pt x="36260" y="15558"/>
                  </a:cubicBezTo>
                  <a:cubicBezTo>
                    <a:pt x="37267" y="15558"/>
                    <a:pt x="38280" y="15596"/>
                    <a:pt x="39274" y="15710"/>
                  </a:cubicBezTo>
                  <a:cubicBezTo>
                    <a:pt x="39700" y="15763"/>
                    <a:pt x="40120" y="15779"/>
                    <a:pt x="40541" y="15779"/>
                  </a:cubicBezTo>
                  <a:cubicBezTo>
                    <a:pt x="40961" y="15779"/>
                    <a:pt x="41382" y="15763"/>
                    <a:pt x="41808" y="15752"/>
                  </a:cubicBezTo>
                  <a:cubicBezTo>
                    <a:pt x="42660" y="15731"/>
                    <a:pt x="43512" y="15688"/>
                    <a:pt x="44342" y="15667"/>
                  </a:cubicBezTo>
                  <a:cubicBezTo>
                    <a:pt x="46068" y="15603"/>
                    <a:pt x="47793" y="15518"/>
                    <a:pt x="49518" y="15433"/>
                  </a:cubicBezTo>
                  <a:cubicBezTo>
                    <a:pt x="50689" y="15369"/>
                    <a:pt x="51222" y="14091"/>
                    <a:pt x="50434" y="13261"/>
                  </a:cubicBezTo>
                  <a:cubicBezTo>
                    <a:pt x="49731" y="12473"/>
                    <a:pt x="48921" y="11727"/>
                    <a:pt x="48070" y="11067"/>
                  </a:cubicBezTo>
                  <a:cubicBezTo>
                    <a:pt x="48730" y="10833"/>
                    <a:pt x="49369" y="10556"/>
                    <a:pt x="49986" y="10236"/>
                  </a:cubicBezTo>
                  <a:cubicBezTo>
                    <a:pt x="50668" y="9874"/>
                    <a:pt x="50710" y="8788"/>
                    <a:pt x="49986" y="8447"/>
                  </a:cubicBezTo>
                  <a:cubicBezTo>
                    <a:pt x="48879" y="7915"/>
                    <a:pt x="47793" y="7382"/>
                    <a:pt x="46728" y="6765"/>
                  </a:cubicBezTo>
                  <a:cubicBezTo>
                    <a:pt x="46792" y="6701"/>
                    <a:pt x="46877" y="6658"/>
                    <a:pt x="46941" y="6594"/>
                  </a:cubicBezTo>
                  <a:cubicBezTo>
                    <a:pt x="47495" y="6190"/>
                    <a:pt x="48006" y="5742"/>
                    <a:pt x="48538" y="5295"/>
                  </a:cubicBezTo>
                  <a:cubicBezTo>
                    <a:pt x="49624" y="4379"/>
                    <a:pt x="50668" y="3442"/>
                    <a:pt x="51690" y="2463"/>
                  </a:cubicBezTo>
                  <a:cubicBezTo>
                    <a:pt x="51967" y="2186"/>
                    <a:pt x="51882" y="1589"/>
                    <a:pt x="51413" y="1526"/>
                  </a:cubicBezTo>
                  <a:cubicBezTo>
                    <a:pt x="50284" y="1356"/>
                    <a:pt x="49138" y="1220"/>
                    <a:pt x="47991" y="1220"/>
                  </a:cubicBezTo>
                  <a:cubicBezTo>
                    <a:pt x="47839" y="1220"/>
                    <a:pt x="47688" y="1222"/>
                    <a:pt x="47537" y="1227"/>
                  </a:cubicBezTo>
                  <a:cubicBezTo>
                    <a:pt x="46941" y="1249"/>
                    <a:pt x="46323" y="1291"/>
                    <a:pt x="45727" y="1334"/>
                  </a:cubicBezTo>
                  <a:cubicBezTo>
                    <a:pt x="40381" y="780"/>
                    <a:pt x="35014" y="546"/>
                    <a:pt x="29668" y="226"/>
                  </a:cubicBezTo>
                  <a:cubicBezTo>
                    <a:pt x="26741" y="60"/>
                    <a:pt x="23808" y="0"/>
                    <a:pt x="20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77;p67">
              <a:extLst>
                <a:ext uri="{FF2B5EF4-FFF2-40B4-BE49-F238E27FC236}">
                  <a16:creationId xmlns:a16="http://schemas.microsoft.com/office/drawing/2014/main" id="{D26377C0-B5A1-4D9C-94D5-A14380EA33AA}"/>
                </a:ext>
              </a:extLst>
            </p:cNvPr>
            <p:cNvSpPr/>
            <p:nvPr/>
          </p:nvSpPr>
          <p:spPr>
            <a:xfrm>
              <a:off x="13509175" y="1621838"/>
              <a:ext cx="149125" cy="152950"/>
            </a:xfrm>
            <a:custGeom>
              <a:avLst/>
              <a:gdLst/>
              <a:ahLst/>
              <a:cxnLst/>
              <a:rect l="l" t="t" r="r" b="b"/>
              <a:pathLst>
                <a:path w="5965" h="6118" extrusionOk="0">
                  <a:moveTo>
                    <a:pt x="2812" y="976"/>
                  </a:moveTo>
                  <a:cubicBezTo>
                    <a:pt x="3174" y="1147"/>
                    <a:pt x="3451" y="1509"/>
                    <a:pt x="3643" y="1807"/>
                  </a:cubicBezTo>
                  <a:cubicBezTo>
                    <a:pt x="4154" y="2638"/>
                    <a:pt x="4494" y="4065"/>
                    <a:pt x="3430" y="4640"/>
                  </a:cubicBezTo>
                  <a:cubicBezTo>
                    <a:pt x="3259" y="4746"/>
                    <a:pt x="3089" y="4789"/>
                    <a:pt x="2897" y="4831"/>
                  </a:cubicBezTo>
                  <a:cubicBezTo>
                    <a:pt x="2855" y="4810"/>
                    <a:pt x="2812" y="4789"/>
                    <a:pt x="2769" y="4767"/>
                  </a:cubicBezTo>
                  <a:cubicBezTo>
                    <a:pt x="2599" y="4640"/>
                    <a:pt x="2429" y="4491"/>
                    <a:pt x="2301" y="4320"/>
                  </a:cubicBezTo>
                  <a:cubicBezTo>
                    <a:pt x="2045" y="3937"/>
                    <a:pt x="1917" y="3468"/>
                    <a:pt x="1854" y="3000"/>
                  </a:cubicBezTo>
                  <a:cubicBezTo>
                    <a:pt x="1811" y="2510"/>
                    <a:pt x="1811" y="1914"/>
                    <a:pt x="2045" y="1466"/>
                  </a:cubicBezTo>
                  <a:cubicBezTo>
                    <a:pt x="2237" y="1104"/>
                    <a:pt x="2514" y="976"/>
                    <a:pt x="2812" y="976"/>
                  </a:cubicBezTo>
                  <a:close/>
                  <a:moveTo>
                    <a:pt x="2390" y="0"/>
                  </a:moveTo>
                  <a:cubicBezTo>
                    <a:pt x="2141" y="0"/>
                    <a:pt x="1893" y="68"/>
                    <a:pt x="1662" y="231"/>
                  </a:cubicBezTo>
                  <a:cubicBezTo>
                    <a:pt x="1662" y="231"/>
                    <a:pt x="1641" y="231"/>
                    <a:pt x="1641" y="252"/>
                  </a:cubicBezTo>
                  <a:cubicBezTo>
                    <a:pt x="1586" y="236"/>
                    <a:pt x="1529" y="228"/>
                    <a:pt x="1472" y="228"/>
                  </a:cubicBezTo>
                  <a:cubicBezTo>
                    <a:pt x="1088" y="228"/>
                    <a:pt x="676" y="576"/>
                    <a:pt x="491" y="891"/>
                  </a:cubicBezTo>
                  <a:cubicBezTo>
                    <a:pt x="128" y="1488"/>
                    <a:pt x="1" y="2318"/>
                    <a:pt x="65" y="3000"/>
                  </a:cubicBezTo>
                  <a:cubicBezTo>
                    <a:pt x="150" y="3724"/>
                    <a:pt x="405" y="4405"/>
                    <a:pt x="938" y="4917"/>
                  </a:cubicBezTo>
                  <a:cubicBezTo>
                    <a:pt x="1002" y="4980"/>
                    <a:pt x="1087" y="5044"/>
                    <a:pt x="1172" y="5108"/>
                  </a:cubicBezTo>
                  <a:cubicBezTo>
                    <a:pt x="1700" y="5739"/>
                    <a:pt x="2512" y="6117"/>
                    <a:pt x="3321" y="6117"/>
                  </a:cubicBezTo>
                  <a:cubicBezTo>
                    <a:pt x="3686" y="6117"/>
                    <a:pt x="4050" y="6040"/>
                    <a:pt x="4388" y="5875"/>
                  </a:cubicBezTo>
                  <a:cubicBezTo>
                    <a:pt x="5730" y="5236"/>
                    <a:pt x="5964" y="3511"/>
                    <a:pt x="5495" y="2212"/>
                  </a:cubicBezTo>
                  <a:cubicBezTo>
                    <a:pt x="5101" y="1196"/>
                    <a:pt x="4061" y="58"/>
                    <a:pt x="2906" y="58"/>
                  </a:cubicBezTo>
                  <a:cubicBezTo>
                    <a:pt x="2874" y="58"/>
                    <a:pt x="2843" y="59"/>
                    <a:pt x="2812" y="61"/>
                  </a:cubicBezTo>
                  <a:cubicBezTo>
                    <a:pt x="2673" y="22"/>
                    <a:pt x="2532" y="0"/>
                    <a:pt x="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78;p67">
              <a:extLst>
                <a:ext uri="{FF2B5EF4-FFF2-40B4-BE49-F238E27FC236}">
                  <a16:creationId xmlns:a16="http://schemas.microsoft.com/office/drawing/2014/main" id="{C9AD342A-0256-4D1D-AD82-0CCD55F5CC3F}"/>
                </a:ext>
              </a:extLst>
            </p:cNvPr>
            <p:cNvSpPr/>
            <p:nvPr/>
          </p:nvSpPr>
          <p:spPr>
            <a:xfrm>
              <a:off x="13829175" y="1629213"/>
              <a:ext cx="151250" cy="166325"/>
            </a:xfrm>
            <a:custGeom>
              <a:avLst/>
              <a:gdLst/>
              <a:ahLst/>
              <a:cxnLst/>
              <a:rect l="l" t="t" r="r" b="b"/>
              <a:pathLst>
                <a:path w="6050" h="6653" extrusionOk="0">
                  <a:moveTo>
                    <a:pt x="3302" y="1491"/>
                  </a:moveTo>
                  <a:cubicBezTo>
                    <a:pt x="3983" y="1746"/>
                    <a:pt x="4473" y="2428"/>
                    <a:pt x="4601" y="3152"/>
                  </a:cubicBezTo>
                  <a:cubicBezTo>
                    <a:pt x="4729" y="3855"/>
                    <a:pt x="4452" y="4515"/>
                    <a:pt x="3834" y="4877"/>
                  </a:cubicBezTo>
                  <a:cubicBezTo>
                    <a:pt x="3536" y="5047"/>
                    <a:pt x="3238" y="5090"/>
                    <a:pt x="2918" y="5090"/>
                  </a:cubicBezTo>
                  <a:cubicBezTo>
                    <a:pt x="2748" y="5069"/>
                    <a:pt x="2556" y="5026"/>
                    <a:pt x="2407" y="4941"/>
                  </a:cubicBezTo>
                  <a:cubicBezTo>
                    <a:pt x="2407" y="4941"/>
                    <a:pt x="2386" y="4941"/>
                    <a:pt x="2386" y="4920"/>
                  </a:cubicBezTo>
                  <a:cubicBezTo>
                    <a:pt x="2386" y="4921"/>
                    <a:pt x="2386" y="4921"/>
                    <a:pt x="2385" y="4921"/>
                  </a:cubicBezTo>
                  <a:cubicBezTo>
                    <a:pt x="2375" y="4921"/>
                    <a:pt x="2301" y="4813"/>
                    <a:pt x="2304" y="4813"/>
                  </a:cubicBezTo>
                  <a:lnTo>
                    <a:pt x="2304" y="4813"/>
                  </a:lnTo>
                  <a:cubicBezTo>
                    <a:pt x="2305" y="4813"/>
                    <a:pt x="2310" y="4819"/>
                    <a:pt x="2322" y="4834"/>
                  </a:cubicBezTo>
                  <a:cubicBezTo>
                    <a:pt x="2279" y="4771"/>
                    <a:pt x="2301" y="4834"/>
                    <a:pt x="2258" y="4749"/>
                  </a:cubicBezTo>
                  <a:cubicBezTo>
                    <a:pt x="2194" y="4600"/>
                    <a:pt x="2194" y="4430"/>
                    <a:pt x="2173" y="4259"/>
                  </a:cubicBezTo>
                  <a:cubicBezTo>
                    <a:pt x="2152" y="4153"/>
                    <a:pt x="2152" y="4217"/>
                    <a:pt x="2173" y="4110"/>
                  </a:cubicBezTo>
                  <a:cubicBezTo>
                    <a:pt x="2216" y="4004"/>
                    <a:pt x="2279" y="3940"/>
                    <a:pt x="2365" y="3855"/>
                  </a:cubicBezTo>
                  <a:cubicBezTo>
                    <a:pt x="2439" y="3799"/>
                    <a:pt x="2383" y="3677"/>
                    <a:pt x="2296" y="3677"/>
                  </a:cubicBezTo>
                  <a:cubicBezTo>
                    <a:pt x="2284" y="3677"/>
                    <a:pt x="2271" y="3679"/>
                    <a:pt x="2258" y="3684"/>
                  </a:cubicBezTo>
                  <a:cubicBezTo>
                    <a:pt x="2088" y="3748"/>
                    <a:pt x="1939" y="3855"/>
                    <a:pt x="1790" y="3983"/>
                  </a:cubicBezTo>
                  <a:cubicBezTo>
                    <a:pt x="1790" y="4004"/>
                    <a:pt x="1768" y="4025"/>
                    <a:pt x="1747" y="4025"/>
                  </a:cubicBezTo>
                  <a:cubicBezTo>
                    <a:pt x="1747" y="4025"/>
                    <a:pt x="1747" y="4025"/>
                    <a:pt x="1747" y="4004"/>
                  </a:cubicBezTo>
                  <a:cubicBezTo>
                    <a:pt x="1704" y="3919"/>
                    <a:pt x="1683" y="3833"/>
                    <a:pt x="1683" y="3727"/>
                  </a:cubicBezTo>
                  <a:lnTo>
                    <a:pt x="1683" y="3706"/>
                  </a:lnTo>
                  <a:cubicBezTo>
                    <a:pt x="1683" y="3663"/>
                    <a:pt x="1662" y="3621"/>
                    <a:pt x="1662" y="3578"/>
                  </a:cubicBezTo>
                  <a:cubicBezTo>
                    <a:pt x="1662" y="3514"/>
                    <a:pt x="1662" y="3471"/>
                    <a:pt x="1683" y="3429"/>
                  </a:cubicBezTo>
                  <a:cubicBezTo>
                    <a:pt x="1683" y="3408"/>
                    <a:pt x="1683" y="3386"/>
                    <a:pt x="1683" y="3344"/>
                  </a:cubicBezTo>
                  <a:cubicBezTo>
                    <a:pt x="1683" y="3322"/>
                    <a:pt x="1683" y="3280"/>
                    <a:pt x="1683" y="3258"/>
                  </a:cubicBezTo>
                  <a:cubicBezTo>
                    <a:pt x="1704" y="3216"/>
                    <a:pt x="1726" y="3152"/>
                    <a:pt x="1726" y="3088"/>
                  </a:cubicBezTo>
                  <a:cubicBezTo>
                    <a:pt x="1747" y="3045"/>
                    <a:pt x="1768" y="2982"/>
                    <a:pt x="1790" y="2939"/>
                  </a:cubicBezTo>
                  <a:cubicBezTo>
                    <a:pt x="1790" y="2918"/>
                    <a:pt x="1790" y="2918"/>
                    <a:pt x="1790" y="2896"/>
                  </a:cubicBezTo>
                  <a:cubicBezTo>
                    <a:pt x="1790" y="2896"/>
                    <a:pt x="1790" y="2896"/>
                    <a:pt x="1811" y="2875"/>
                  </a:cubicBezTo>
                  <a:cubicBezTo>
                    <a:pt x="1853" y="2875"/>
                    <a:pt x="1896" y="2833"/>
                    <a:pt x="1896" y="2790"/>
                  </a:cubicBezTo>
                  <a:cubicBezTo>
                    <a:pt x="1896" y="2769"/>
                    <a:pt x="1896" y="2726"/>
                    <a:pt x="1896" y="2705"/>
                  </a:cubicBezTo>
                  <a:cubicBezTo>
                    <a:pt x="1917" y="2683"/>
                    <a:pt x="1917" y="2641"/>
                    <a:pt x="1939" y="2598"/>
                  </a:cubicBezTo>
                  <a:lnTo>
                    <a:pt x="2024" y="2470"/>
                  </a:lnTo>
                  <a:cubicBezTo>
                    <a:pt x="2024" y="2470"/>
                    <a:pt x="2066" y="2428"/>
                    <a:pt x="2088" y="2407"/>
                  </a:cubicBezTo>
                  <a:cubicBezTo>
                    <a:pt x="2088" y="2385"/>
                    <a:pt x="2130" y="2343"/>
                    <a:pt x="2130" y="2343"/>
                  </a:cubicBezTo>
                  <a:cubicBezTo>
                    <a:pt x="2173" y="2279"/>
                    <a:pt x="2216" y="2236"/>
                    <a:pt x="2258" y="2194"/>
                  </a:cubicBezTo>
                  <a:cubicBezTo>
                    <a:pt x="2322" y="2108"/>
                    <a:pt x="2407" y="2045"/>
                    <a:pt x="2471" y="1981"/>
                  </a:cubicBezTo>
                  <a:cubicBezTo>
                    <a:pt x="2514" y="1938"/>
                    <a:pt x="2535" y="1917"/>
                    <a:pt x="2578" y="1895"/>
                  </a:cubicBezTo>
                  <a:cubicBezTo>
                    <a:pt x="2599" y="1874"/>
                    <a:pt x="2620" y="1853"/>
                    <a:pt x="2620" y="1853"/>
                  </a:cubicBezTo>
                  <a:cubicBezTo>
                    <a:pt x="2705" y="1789"/>
                    <a:pt x="2791" y="1746"/>
                    <a:pt x="2876" y="1682"/>
                  </a:cubicBezTo>
                  <a:cubicBezTo>
                    <a:pt x="2961" y="1640"/>
                    <a:pt x="3131" y="1555"/>
                    <a:pt x="3174" y="1533"/>
                  </a:cubicBezTo>
                  <a:cubicBezTo>
                    <a:pt x="3216" y="1512"/>
                    <a:pt x="3259" y="1491"/>
                    <a:pt x="3302" y="1491"/>
                  </a:cubicBezTo>
                  <a:close/>
                  <a:moveTo>
                    <a:pt x="3565" y="1"/>
                  </a:moveTo>
                  <a:cubicBezTo>
                    <a:pt x="2383" y="1"/>
                    <a:pt x="1208" y="870"/>
                    <a:pt x="639" y="1874"/>
                  </a:cubicBezTo>
                  <a:cubicBezTo>
                    <a:pt x="1" y="3003"/>
                    <a:pt x="43" y="4451"/>
                    <a:pt x="895" y="5431"/>
                  </a:cubicBezTo>
                  <a:cubicBezTo>
                    <a:pt x="1108" y="5686"/>
                    <a:pt x="1364" y="5857"/>
                    <a:pt x="1662" y="5985"/>
                  </a:cubicBezTo>
                  <a:cubicBezTo>
                    <a:pt x="2016" y="6454"/>
                    <a:pt x="2543" y="6652"/>
                    <a:pt x="3092" y="6652"/>
                  </a:cubicBezTo>
                  <a:cubicBezTo>
                    <a:pt x="3762" y="6652"/>
                    <a:pt x="4463" y="6356"/>
                    <a:pt x="4920" y="5899"/>
                  </a:cubicBezTo>
                  <a:cubicBezTo>
                    <a:pt x="5751" y="5047"/>
                    <a:pt x="6049" y="3684"/>
                    <a:pt x="5900" y="2513"/>
                  </a:cubicBezTo>
                  <a:cubicBezTo>
                    <a:pt x="5751" y="1427"/>
                    <a:pt x="5133" y="277"/>
                    <a:pt x="4005" y="43"/>
                  </a:cubicBezTo>
                  <a:cubicBezTo>
                    <a:pt x="3859" y="14"/>
                    <a:pt x="3712" y="1"/>
                    <a:pt x="3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79;p67">
              <a:extLst>
                <a:ext uri="{FF2B5EF4-FFF2-40B4-BE49-F238E27FC236}">
                  <a16:creationId xmlns:a16="http://schemas.microsoft.com/office/drawing/2014/main" id="{3E52E802-C70D-4585-A477-EF16F96E9616}"/>
                </a:ext>
              </a:extLst>
            </p:cNvPr>
            <p:cNvSpPr/>
            <p:nvPr/>
          </p:nvSpPr>
          <p:spPr>
            <a:xfrm>
              <a:off x="13687025" y="1497688"/>
              <a:ext cx="128325" cy="392425"/>
            </a:xfrm>
            <a:custGeom>
              <a:avLst/>
              <a:gdLst/>
              <a:ahLst/>
              <a:cxnLst/>
              <a:rect l="l" t="t" r="r" b="b"/>
              <a:pathLst>
                <a:path w="5133" h="15697" extrusionOk="0">
                  <a:moveTo>
                    <a:pt x="1150" y="0"/>
                  </a:moveTo>
                  <a:cubicBezTo>
                    <a:pt x="767" y="0"/>
                    <a:pt x="383" y="22"/>
                    <a:pt x="0" y="22"/>
                  </a:cubicBezTo>
                  <a:cubicBezTo>
                    <a:pt x="64" y="86"/>
                    <a:pt x="170" y="171"/>
                    <a:pt x="213" y="235"/>
                  </a:cubicBezTo>
                  <a:cubicBezTo>
                    <a:pt x="362" y="384"/>
                    <a:pt x="533" y="512"/>
                    <a:pt x="682" y="661"/>
                  </a:cubicBezTo>
                  <a:cubicBezTo>
                    <a:pt x="1001" y="980"/>
                    <a:pt x="1321" y="1300"/>
                    <a:pt x="1619" y="1640"/>
                  </a:cubicBezTo>
                  <a:cubicBezTo>
                    <a:pt x="2215" y="2279"/>
                    <a:pt x="2769" y="2939"/>
                    <a:pt x="3259" y="3642"/>
                  </a:cubicBezTo>
                  <a:cubicBezTo>
                    <a:pt x="3344" y="3770"/>
                    <a:pt x="3535" y="3962"/>
                    <a:pt x="3599" y="4111"/>
                  </a:cubicBezTo>
                  <a:cubicBezTo>
                    <a:pt x="3578" y="4111"/>
                    <a:pt x="3578" y="4111"/>
                    <a:pt x="3557" y="4132"/>
                  </a:cubicBezTo>
                  <a:cubicBezTo>
                    <a:pt x="3472" y="4153"/>
                    <a:pt x="3365" y="4239"/>
                    <a:pt x="3301" y="4303"/>
                  </a:cubicBezTo>
                  <a:cubicBezTo>
                    <a:pt x="2897" y="4579"/>
                    <a:pt x="2471" y="4856"/>
                    <a:pt x="2066" y="5133"/>
                  </a:cubicBezTo>
                  <a:cubicBezTo>
                    <a:pt x="1768" y="5346"/>
                    <a:pt x="1406" y="5538"/>
                    <a:pt x="1214" y="5857"/>
                  </a:cubicBezTo>
                  <a:cubicBezTo>
                    <a:pt x="980" y="6241"/>
                    <a:pt x="1065" y="6667"/>
                    <a:pt x="1321" y="7029"/>
                  </a:cubicBezTo>
                  <a:cubicBezTo>
                    <a:pt x="1832" y="7753"/>
                    <a:pt x="2449" y="8434"/>
                    <a:pt x="3003" y="9116"/>
                  </a:cubicBezTo>
                  <a:cubicBezTo>
                    <a:pt x="3110" y="9265"/>
                    <a:pt x="3578" y="9712"/>
                    <a:pt x="3535" y="9925"/>
                  </a:cubicBezTo>
                  <a:cubicBezTo>
                    <a:pt x="3493" y="10117"/>
                    <a:pt x="2897" y="10245"/>
                    <a:pt x="2705" y="10308"/>
                  </a:cubicBezTo>
                  <a:cubicBezTo>
                    <a:pt x="2002" y="10564"/>
                    <a:pt x="767" y="10777"/>
                    <a:pt x="767" y="11714"/>
                  </a:cubicBezTo>
                  <a:cubicBezTo>
                    <a:pt x="767" y="12119"/>
                    <a:pt x="1001" y="12460"/>
                    <a:pt x="1257" y="12736"/>
                  </a:cubicBezTo>
                  <a:cubicBezTo>
                    <a:pt x="1576" y="13120"/>
                    <a:pt x="1896" y="13461"/>
                    <a:pt x="2215" y="13844"/>
                  </a:cubicBezTo>
                  <a:cubicBezTo>
                    <a:pt x="2513" y="14185"/>
                    <a:pt x="2833" y="14568"/>
                    <a:pt x="3067" y="14973"/>
                  </a:cubicBezTo>
                  <a:cubicBezTo>
                    <a:pt x="3088" y="15015"/>
                    <a:pt x="3131" y="15058"/>
                    <a:pt x="3152" y="15100"/>
                  </a:cubicBezTo>
                  <a:cubicBezTo>
                    <a:pt x="3152" y="15122"/>
                    <a:pt x="3131" y="15143"/>
                    <a:pt x="3110" y="15164"/>
                  </a:cubicBezTo>
                  <a:cubicBezTo>
                    <a:pt x="2960" y="15335"/>
                    <a:pt x="2811" y="15484"/>
                    <a:pt x="2662" y="15633"/>
                  </a:cubicBezTo>
                  <a:cubicBezTo>
                    <a:pt x="2641" y="15654"/>
                    <a:pt x="2620" y="15675"/>
                    <a:pt x="2620" y="15675"/>
                  </a:cubicBezTo>
                  <a:lnTo>
                    <a:pt x="3727" y="15697"/>
                  </a:lnTo>
                  <a:lnTo>
                    <a:pt x="4473" y="15697"/>
                  </a:lnTo>
                  <a:cubicBezTo>
                    <a:pt x="4494" y="15633"/>
                    <a:pt x="4515" y="15590"/>
                    <a:pt x="4536" y="15526"/>
                  </a:cubicBezTo>
                  <a:cubicBezTo>
                    <a:pt x="4728" y="14951"/>
                    <a:pt x="4473" y="14419"/>
                    <a:pt x="4068" y="14014"/>
                  </a:cubicBezTo>
                  <a:cubicBezTo>
                    <a:pt x="3685" y="13673"/>
                    <a:pt x="3323" y="13290"/>
                    <a:pt x="2982" y="12907"/>
                  </a:cubicBezTo>
                  <a:cubicBezTo>
                    <a:pt x="2662" y="12545"/>
                    <a:pt x="2364" y="12119"/>
                    <a:pt x="2002" y="11799"/>
                  </a:cubicBezTo>
                  <a:cubicBezTo>
                    <a:pt x="2072" y="11765"/>
                    <a:pt x="2141" y="11730"/>
                    <a:pt x="2153" y="11730"/>
                  </a:cubicBezTo>
                  <a:cubicBezTo>
                    <a:pt x="2155" y="11730"/>
                    <a:pt x="2155" y="11731"/>
                    <a:pt x="2151" y="11735"/>
                  </a:cubicBezTo>
                  <a:cubicBezTo>
                    <a:pt x="2407" y="11629"/>
                    <a:pt x="2662" y="11544"/>
                    <a:pt x="2897" y="11437"/>
                  </a:cubicBezTo>
                  <a:cubicBezTo>
                    <a:pt x="3365" y="11267"/>
                    <a:pt x="3898" y="11139"/>
                    <a:pt x="4281" y="10820"/>
                  </a:cubicBezTo>
                  <a:cubicBezTo>
                    <a:pt x="5133" y="10053"/>
                    <a:pt x="4387" y="9073"/>
                    <a:pt x="3834" y="8392"/>
                  </a:cubicBezTo>
                  <a:cubicBezTo>
                    <a:pt x="3493" y="7987"/>
                    <a:pt x="3173" y="7582"/>
                    <a:pt x="2833" y="7178"/>
                  </a:cubicBezTo>
                  <a:cubicBezTo>
                    <a:pt x="2662" y="6986"/>
                    <a:pt x="2492" y="6773"/>
                    <a:pt x="2322" y="6581"/>
                  </a:cubicBezTo>
                  <a:cubicBezTo>
                    <a:pt x="2300" y="6539"/>
                    <a:pt x="2194" y="6432"/>
                    <a:pt x="2172" y="6368"/>
                  </a:cubicBezTo>
                  <a:cubicBezTo>
                    <a:pt x="2172" y="6368"/>
                    <a:pt x="2172" y="6368"/>
                    <a:pt x="2172" y="6347"/>
                  </a:cubicBezTo>
                  <a:cubicBezTo>
                    <a:pt x="2194" y="6326"/>
                    <a:pt x="2215" y="6305"/>
                    <a:pt x="2236" y="6283"/>
                  </a:cubicBezTo>
                  <a:cubicBezTo>
                    <a:pt x="2662" y="6028"/>
                    <a:pt x="3067" y="5708"/>
                    <a:pt x="3493" y="5431"/>
                  </a:cubicBezTo>
                  <a:cubicBezTo>
                    <a:pt x="3876" y="5154"/>
                    <a:pt x="4430" y="4899"/>
                    <a:pt x="4558" y="4430"/>
                  </a:cubicBezTo>
                  <a:cubicBezTo>
                    <a:pt x="4707" y="3962"/>
                    <a:pt x="4387" y="3642"/>
                    <a:pt x="4132" y="3302"/>
                  </a:cubicBezTo>
                  <a:cubicBezTo>
                    <a:pt x="3812" y="2876"/>
                    <a:pt x="3472" y="2471"/>
                    <a:pt x="3131" y="2066"/>
                  </a:cubicBezTo>
                  <a:cubicBezTo>
                    <a:pt x="2513" y="1342"/>
                    <a:pt x="1853" y="639"/>
                    <a:pt x="1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80;p67">
              <a:extLst>
                <a:ext uri="{FF2B5EF4-FFF2-40B4-BE49-F238E27FC236}">
                  <a16:creationId xmlns:a16="http://schemas.microsoft.com/office/drawing/2014/main" id="{4E76DCAE-9C84-42B5-BA28-C631743FC155}"/>
                </a:ext>
              </a:extLst>
            </p:cNvPr>
            <p:cNvSpPr/>
            <p:nvPr/>
          </p:nvSpPr>
          <p:spPr>
            <a:xfrm>
              <a:off x="14299850" y="1522713"/>
              <a:ext cx="119825" cy="367950"/>
            </a:xfrm>
            <a:custGeom>
              <a:avLst/>
              <a:gdLst/>
              <a:ahLst/>
              <a:cxnLst/>
              <a:rect l="l" t="t" r="r" b="b"/>
              <a:pathLst>
                <a:path w="4793" h="14718" extrusionOk="0">
                  <a:moveTo>
                    <a:pt x="299" y="0"/>
                  </a:moveTo>
                  <a:cubicBezTo>
                    <a:pt x="703" y="490"/>
                    <a:pt x="1129" y="959"/>
                    <a:pt x="1534" y="1427"/>
                  </a:cubicBezTo>
                  <a:cubicBezTo>
                    <a:pt x="1768" y="1726"/>
                    <a:pt x="2258" y="2258"/>
                    <a:pt x="1917" y="2620"/>
                  </a:cubicBezTo>
                  <a:cubicBezTo>
                    <a:pt x="1598" y="2961"/>
                    <a:pt x="1129" y="3110"/>
                    <a:pt x="789" y="3408"/>
                  </a:cubicBezTo>
                  <a:cubicBezTo>
                    <a:pt x="405" y="3727"/>
                    <a:pt x="128" y="4217"/>
                    <a:pt x="128" y="4707"/>
                  </a:cubicBezTo>
                  <a:cubicBezTo>
                    <a:pt x="150" y="5304"/>
                    <a:pt x="661" y="5623"/>
                    <a:pt x="1087" y="5964"/>
                  </a:cubicBezTo>
                  <a:cubicBezTo>
                    <a:pt x="1854" y="6624"/>
                    <a:pt x="2556" y="7327"/>
                    <a:pt x="3217" y="8093"/>
                  </a:cubicBezTo>
                  <a:cubicBezTo>
                    <a:pt x="2173" y="8732"/>
                    <a:pt x="1193" y="9435"/>
                    <a:pt x="256" y="10202"/>
                  </a:cubicBezTo>
                  <a:cubicBezTo>
                    <a:pt x="1" y="10394"/>
                    <a:pt x="22" y="10820"/>
                    <a:pt x="256" y="11011"/>
                  </a:cubicBezTo>
                  <a:cubicBezTo>
                    <a:pt x="725" y="11459"/>
                    <a:pt x="1215" y="11884"/>
                    <a:pt x="1683" y="12310"/>
                  </a:cubicBezTo>
                  <a:cubicBezTo>
                    <a:pt x="1896" y="12502"/>
                    <a:pt x="2130" y="12715"/>
                    <a:pt x="2343" y="12907"/>
                  </a:cubicBezTo>
                  <a:cubicBezTo>
                    <a:pt x="2407" y="12971"/>
                    <a:pt x="2471" y="13035"/>
                    <a:pt x="2535" y="13098"/>
                  </a:cubicBezTo>
                  <a:cubicBezTo>
                    <a:pt x="2067" y="13503"/>
                    <a:pt x="1577" y="13886"/>
                    <a:pt x="1108" y="14270"/>
                  </a:cubicBezTo>
                  <a:cubicBezTo>
                    <a:pt x="938" y="14419"/>
                    <a:pt x="767" y="14568"/>
                    <a:pt x="576" y="14717"/>
                  </a:cubicBezTo>
                  <a:cubicBezTo>
                    <a:pt x="1215" y="14696"/>
                    <a:pt x="1854" y="14674"/>
                    <a:pt x="2492" y="14653"/>
                  </a:cubicBezTo>
                  <a:lnTo>
                    <a:pt x="2769" y="14653"/>
                  </a:lnTo>
                  <a:cubicBezTo>
                    <a:pt x="2791" y="14611"/>
                    <a:pt x="2833" y="14589"/>
                    <a:pt x="2876" y="14547"/>
                  </a:cubicBezTo>
                  <a:cubicBezTo>
                    <a:pt x="3302" y="14163"/>
                    <a:pt x="3877" y="13780"/>
                    <a:pt x="3877" y="13162"/>
                  </a:cubicBezTo>
                  <a:cubicBezTo>
                    <a:pt x="3856" y="12502"/>
                    <a:pt x="3174" y="12055"/>
                    <a:pt x="2727" y="11671"/>
                  </a:cubicBezTo>
                  <a:cubicBezTo>
                    <a:pt x="2343" y="11331"/>
                    <a:pt x="1981" y="10990"/>
                    <a:pt x="1598" y="10649"/>
                  </a:cubicBezTo>
                  <a:cubicBezTo>
                    <a:pt x="2492" y="9968"/>
                    <a:pt x="3408" y="9329"/>
                    <a:pt x="4388" y="8754"/>
                  </a:cubicBezTo>
                  <a:cubicBezTo>
                    <a:pt x="4644" y="8605"/>
                    <a:pt x="4793" y="8221"/>
                    <a:pt x="4601" y="7966"/>
                  </a:cubicBezTo>
                  <a:cubicBezTo>
                    <a:pt x="3834" y="6986"/>
                    <a:pt x="3004" y="6092"/>
                    <a:pt x="2045" y="5282"/>
                  </a:cubicBezTo>
                  <a:cubicBezTo>
                    <a:pt x="1832" y="5091"/>
                    <a:pt x="1598" y="4835"/>
                    <a:pt x="1342" y="4707"/>
                  </a:cubicBezTo>
                  <a:lnTo>
                    <a:pt x="1300" y="4665"/>
                  </a:lnTo>
                  <a:cubicBezTo>
                    <a:pt x="1300" y="4643"/>
                    <a:pt x="1300" y="4643"/>
                    <a:pt x="1300" y="4643"/>
                  </a:cubicBezTo>
                  <a:cubicBezTo>
                    <a:pt x="1321" y="4601"/>
                    <a:pt x="1342" y="4494"/>
                    <a:pt x="1364" y="4452"/>
                  </a:cubicBezTo>
                  <a:cubicBezTo>
                    <a:pt x="1577" y="4090"/>
                    <a:pt x="2067" y="3919"/>
                    <a:pt x="2386" y="3664"/>
                  </a:cubicBezTo>
                  <a:cubicBezTo>
                    <a:pt x="2812" y="3344"/>
                    <a:pt x="3089" y="2876"/>
                    <a:pt x="3068" y="2343"/>
                  </a:cubicBezTo>
                  <a:cubicBezTo>
                    <a:pt x="3046" y="1768"/>
                    <a:pt x="2663" y="1278"/>
                    <a:pt x="2258" y="852"/>
                  </a:cubicBezTo>
                  <a:cubicBezTo>
                    <a:pt x="2024" y="597"/>
                    <a:pt x="1768" y="341"/>
                    <a:pt x="1534" y="107"/>
                  </a:cubicBezTo>
                  <a:cubicBezTo>
                    <a:pt x="1108" y="64"/>
                    <a:pt x="703" y="2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81;p67">
              <a:extLst>
                <a:ext uri="{FF2B5EF4-FFF2-40B4-BE49-F238E27FC236}">
                  <a16:creationId xmlns:a16="http://schemas.microsoft.com/office/drawing/2014/main" id="{2D894A45-3784-4096-8AA7-D42406CCCA23}"/>
                </a:ext>
              </a:extLst>
            </p:cNvPr>
            <p:cNvSpPr/>
            <p:nvPr/>
          </p:nvSpPr>
          <p:spPr>
            <a:xfrm>
              <a:off x="14002750" y="1505138"/>
              <a:ext cx="117700" cy="382850"/>
            </a:xfrm>
            <a:custGeom>
              <a:avLst/>
              <a:gdLst/>
              <a:ahLst/>
              <a:cxnLst/>
              <a:rect l="l" t="t" r="r" b="b"/>
              <a:pathLst>
                <a:path w="4708" h="15314" extrusionOk="0">
                  <a:moveTo>
                    <a:pt x="895" y="1"/>
                  </a:moveTo>
                  <a:cubicBezTo>
                    <a:pt x="1364" y="597"/>
                    <a:pt x="1875" y="1172"/>
                    <a:pt x="2343" y="1790"/>
                  </a:cubicBezTo>
                  <a:cubicBezTo>
                    <a:pt x="2769" y="2365"/>
                    <a:pt x="3174" y="2940"/>
                    <a:pt x="3557" y="3536"/>
                  </a:cubicBezTo>
                  <a:cubicBezTo>
                    <a:pt x="3408" y="3642"/>
                    <a:pt x="3238" y="3749"/>
                    <a:pt x="3089" y="3855"/>
                  </a:cubicBezTo>
                  <a:cubicBezTo>
                    <a:pt x="2833" y="4068"/>
                    <a:pt x="2578" y="4281"/>
                    <a:pt x="2322" y="4537"/>
                  </a:cubicBezTo>
                  <a:cubicBezTo>
                    <a:pt x="1853" y="4963"/>
                    <a:pt x="1406" y="5431"/>
                    <a:pt x="916" y="5857"/>
                  </a:cubicBezTo>
                  <a:cubicBezTo>
                    <a:pt x="640" y="6113"/>
                    <a:pt x="661" y="6560"/>
                    <a:pt x="916" y="6816"/>
                  </a:cubicBezTo>
                  <a:cubicBezTo>
                    <a:pt x="1364" y="7263"/>
                    <a:pt x="1811" y="7710"/>
                    <a:pt x="2216" y="8179"/>
                  </a:cubicBezTo>
                  <a:cubicBezTo>
                    <a:pt x="2386" y="8392"/>
                    <a:pt x="2578" y="8605"/>
                    <a:pt x="2748" y="8818"/>
                  </a:cubicBezTo>
                  <a:cubicBezTo>
                    <a:pt x="2812" y="8924"/>
                    <a:pt x="2897" y="9009"/>
                    <a:pt x="2961" y="9116"/>
                  </a:cubicBezTo>
                  <a:cubicBezTo>
                    <a:pt x="3004" y="9159"/>
                    <a:pt x="3110" y="9350"/>
                    <a:pt x="3174" y="9435"/>
                  </a:cubicBezTo>
                  <a:cubicBezTo>
                    <a:pt x="3089" y="9499"/>
                    <a:pt x="3004" y="9563"/>
                    <a:pt x="2940" y="9606"/>
                  </a:cubicBezTo>
                  <a:cubicBezTo>
                    <a:pt x="2663" y="9776"/>
                    <a:pt x="2407" y="9947"/>
                    <a:pt x="2130" y="10138"/>
                  </a:cubicBezTo>
                  <a:cubicBezTo>
                    <a:pt x="1577" y="10500"/>
                    <a:pt x="1002" y="10862"/>
                    <a:pt x="448" y="11224"/>
                  </a:cubicBezTo>
                  <a:cubicBezTo>
                    <a:pt x="22" y="11501"/>
                    <a:pt x="1" y="11970"/>
                    <a:pt x="299" y="12332"/>
                  </a:cubicBezTo>
                  <a:lnTo>
                    <a:pt x="1683" y="14036"/>
                  </a:lnTo>
                  <a:cubicBezTo>
                    <a:pt x="1896" y="14291"/>
                    <a:pt x="2109" y="14547"/>
                    <a:pt x="2301" y="14781"/>
                  </a:cubicBezTo>
                  <a:cubicBezTo>
                    <a:pt x="2322" y="14824"/>
                    <a:pt x="2365" y="14845"/>
                    <a:pt x="2386" y="14888"/>
                  </a:cubicBezTo>
                  <a:cubicBezTo>
                    <a:pt x="2301" y="14994"/>
                    <a:pt x="2216" y="15164"/>
                    <a:pt x="2152" y="15228"/>
                  </a:cubicBezTo>
                  <a:cubicBezTo>
                    <a:pt x="2152" y="15271"/>
                    <a:pt x="2130" y="15292"/>
                    <a:pt x="2109" y="15314"/>
                  </a:cubicBezTo>
                  <a:cubicBezTo>
                    <a:pt x="2684" y="15314"/>
                    <a:pt x="3259" y="15292"/>
                    <a:pt x="3834" y="15292"/>
                  </a:cubicBezTo>
                  <a:cubicBezTo>
                    <a:pt x="3855" y="15186"/>
                    <a:pt x="3877" y="15101"/>
                    <a:pt x="3877" y="14994"/>
                  </a:cubicBezTo>
                  <a:cubicBezTo>
                    <a:pt x="3919" y="14462"/>
                    <a:pt x="3579" y="14078"/>
                    <a:pt x="3259" y="13674"/>
                  </a:cubicBezTo>
                  <a:cubicBezTo>
                    <a:pt x="2791" y="13120"/>
                    <a:pt x="2322" y="12566"/>
                    <a:pt x="1875" y="11991"/>
                  </a:cubicBezTo>
                  <a:cubicBezTo>
                    <a:pt x="2322" y="11714"/>
                    <a:pt x="2769" y="11416"/>
                    <a:pt x="3217" y="11118"/>
                  </a:cubicBezTo>
                  <a:cubicBezTo>
                    <a:pt x="3813" y="10735"/>
                    <a:pt x="4707" y="10309"/>
                    <a:pt x="4686" y="9478"/>
                  </a:cubicBezTo>
                  <a:cubicBezTo>
                    <a:pt x="4686" y="8754"/>
                    <a:pt x="3962" y="8072"/>
                    <a:pt x="3515" y="7540"/>
                  </a:cubicBezTo>
                  <a:cubicBezTo>
                    <a:pt x="3174" y="7135"/>
                    <a:pt x="2791" y="6731"/>
                    <a:pt x="2407" y="6347"/>
                  </a:cubicBezTo>
                  <a:cubicBezTo>
                    <a:pt x="2705" y="6070"/>
                    <a:pt x="3004" y="5772"/>
                    <a:pt x="3302" y="5474"/>
                  </a:cubicBezTo>
                  <a:cubicBezTo>
                    <a:pt x="3515" y="5240"/>
                    <a:pt x="3728" y="5006"/>
                    <a:pt x="3919" y="4729"/>
                  </a:cubicBezTo>
                  <a:cubicBezTo>
                    <a:pt x="4111" y="4473"/>
                    <a:pt x="4260" y="4154"/>
                    <a:pt x="4473" y="3919"/>
                  </a:cubicBezTo>
                  <a:cubicBezTo>
                    <a:pt x="4601" y="3770"/>
                    <a:pt x="4643" y="3557"/>
                    <a:pt x="4537" y="3387"/>
                  </a:cubicBezTo>
                  <a:cubicBezTo>
                    <a:pt x="4047" y="2684"/>
                    <a:pt x="3557" y="2024"/>
                    <a:pt x="3025" y="1364"/>
                  </a:cubicBezTo>
                  <a:cubicBezTo>
                    <a:pt x="2663" y="916"/>
                    <a:pt x="2301" y="469"/>
                    <a:pt x="1917" y="43"/>
                  </a:cubicBezTo>
                  <a:cubicBezTo>
                    <a:pt x="1577" y="22"/>
                    <a:pt x="1236" y="1"/>
                    <a:pt x="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82;p67">
              <a:extLst>
                <a:ext uri="{FF2B5EF4-FFF2-40B4-BE49-F238E27FC236}">
                  <a16:creationId xmlns:a16="http://schemas.microsoft.com/office/drawing/2014/main" id="{56AA6A63-1215-429E-A911-FC2AE3CED03F}"/>
                </a:ext>
              </a:extLst>
            </p:cNvPr>
            <p:cNvSpPr/>
            <p:nvPr/>
          </p:nvSpPr>
          <p:spPr>
            <a:xfrm>
              <a:off x="13359575" y="1507263"/>
              <a:ext cx="124075" cy="371150"/>
            </a:xfrm>
            <a:custGeom>
              <a:avLst/>
              <a:gdLst/>
              <a:ahLst/>
              <a:cxnLst/>
              <a:rect l="l" t="t" r="r" b="b"/>
              <a:pathLst>
                <a:path w="4963" h="14846" extrusionOk="0">
                  <a:moveTo>
                    <a:pt x="958" y="1"/>
                  </a:moveTo>
                  <a:cubicBezTo>
                    <a:pt x="639" y="22"/>
                    <a:pt x="320" y="22"/>
                    <a:pt x="0" y="43"/>
                  </a:cubicBezTo>
                  <a:cubicBezTo>
                    <a:pt x="170" y="235"/>
                    <a:pt x="320" y="427"/>
                    <a:pt x="469" y="618"/>
                  </a:cubicBezTo>
                  <a:cubicBezTo>
                    <a:pt x="873" y="1108"/>
                    <a:pt x="1299" y="1577"/>
                    <a:pt x="1704" y="2045"/>
                  </a:cubicBezTo>
                  <a:cubicBezTo>
                    <a:pt x="1938" y="2344"/>
                    <a:pt x="2428" y="2876"/>
                    <a:pt x="2087" y="3238"/>
                  </a:cubicBezTo>
                  <a:cubicBezTo>
                    <a:pt x="1768" y="3579"/>
                    <a:pt x="1299" y="3728"/>
                    <a:pt x="937" y="4026"/>
                  </a:cubicBezTo>
                  <a:cubicBezTo>
                    <a:pt x="575" y="4345"/>
                    <a:pt x="298" y="4835"/>
                    <a:pt x="298" y="5325"/>
                  </a:cubicBezTo>
                  <a:cubicBezTo>
                    <a:pt x="320" y="5922"/>
                    <a:pt x="831" y="6241"/>
                    <a:pt x="1257" y="6582"/>
                  </a:cubicBezTo>
                  <a:cubicBezTo>
                    <a:pt x="2023" y="7242"/>
                    <a:pt x="2726" y="7945"/>
                    <a:pt x="3386" y="8711"/>
                  </a:cubicBezTo>
                  <a:cubicBezTo>
                    <a:pt x="2343" y="9350"/>
                    <a:pt x="1363" y="10053"/>
                    <a:pt x="426" y="10820"/>
                  </a:cubicBezTo>
                  <a:cubicBezTo>
                    <a:pt x="170" y="11012"/>
                    <a:pt x="192" y="11438"/>
                    <a:pt x="426" y="11629"/>
                  </a:cubicBezTo>
                  <a:cubicBezTo>
                    <a:pt x="895" y="12077"/>
                    <a:pt x="1363" y="12502"/>
                    <a:pt x="1853" y="12928"/>
                  </a:cubicBezTo>
                  <a:cubicBezTo>
                    <a:pt x="2066" y="13120"/>
                    <a:pt x="2300" y="13333"/>
                    <a:pt x="2513" y="13525"/>
                  </a:cubicBezTo>
                  <a:cubicBezTo>
                    <a:pt x="2577" y="13589"/>
                    <a:pt x="2641" y="13653"/>
                    <a:pt x="2705" y="13716"/>
                  </a:cubicBezTo>
                  <a:cubicBezTo>
                    <a:pt x="2279" y="14078"/>
                    <a:pt x="1853" y="14419"/>
                    <a:pt x="1427" y="14760"/>
                  </a:cubicBezTo>
                  <a:cubicBezTo>
                    <a:pt x="2023" y="14781"/>
                    <a:pt x="2620" y="14824"/>
                    <a:pt x="3237" y="14845"/>
                  </a:cubicBezTo>
                  <a:lnTo>
                    <a:pt x="3386" y="14845"/>
                  </a:lnTo>
                  <a:cubicBezTo>
                    <a:pt x="3727" y="14547"/>
                    <a:pt x="4025" y="14228"/>
                    <a:pt x="4025" y="13759"/>
                  </a:cubicBezTo>
                  <a:cubicBezTo>
                    <a:pt x="4025" y="13120"/>
                    <a:pt x="3322" y="12673"/>
                    <a:pt x="2875" y="12268"/>
                  </a:cubicBezTo>
                  <a:cubicBezTo>
                    <a:pt x="2513" y="11927"/>
                    <a:pt x="2130" y="11608"/>
                    <a:pt x="1746" y="11267"/>
                  </a:cubicBezTo>
                  <a:cubicBezTo>
                    <a:pt x="2641" y="10564"/>
                    <a:pt x="3578" y="9947"/>
                    <a:pt x="4536" y="9372"/>
                  </a:cubicBezTo>
                  <a:cubicBezTo>
                    <a:pt x="4792" y="9223"/>
                    <a:pt x="4962" y="8818"/>
                    <a:pt x="4749" y="8584"/>
                  </a:cubicBezTo>
                  <a:cubicBezTo>
                    <a:pt x="3983" y="7604"/>
                    <a:pt x="3152" y="6710"/>
                    <a:pt x="2215" y="5900"/>
                  </a:cubicBezTo>
                  <a:cubicBezTo>
                    <a:pt x="2002" y="5709"/>
                    <a:pt x="1746" y="5432"/>
                    <a:pt x="1491" y="5304"/>
                  </a:cubicBezTo>
                  <a:lnTo>
                    <a:pt x="1448" y="5261"/>
                  </a:lnTo>
                  <a:cubicBezTo>
                    <a:pt x="1448" y="5261"/>
                    <a:pt x="1448" y="5261"/>
                    <a:pt x="1448" y="5240"/>
                  </a:cubicBezTo>
                  <a:cubicBezTo>
                    <a:pt x="1470" y="5197"/>
                    <a:pt x="1491" y="5112"/>
                    <a:pt x="1533" y="5070"/>
                  </a:cubicBezTo>
                  <a:cubicBezTo>
                    <a:pt x="1725" y="4708"/>
                    <a:pt x="2215" y="4537"/>
                    <a:pt x="2556" y="4282"/>
                  </a:cubicBezTo>
                  <a:cubicBezTo>
                    <a:pt x="2982" y="3962"/>
                    <a:pt x="3259" y="3494"/>
                    <a:pt x="3237" y="2961"/>
                  </a:cubicBezTo>
                  <a:cubicBezTo>
                    <a:pt x="3216" y="2386"/>
                    <a:pt x="2811" y="1875"/>
                    <a:pt x="2428" y="1470"/>
                  </a:cubicBezTo>
                  <a:cubicBezTo>
                    <a:pt x="1959" y="1002"/>
                    <a:pt x="1512" y="533"/>
                    <a:pt x="1044" y="65"/>
                  </a:cubicBezTo>
                  <a:cubicBezTo>
                    <a:pt x="1001" y="43"/>
                    <a:pt x="980" y="22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83;p67">
              <a:extLst>
                <a:ext uri="{FF2B5EF4-FFF2-40B4-BE49-F238E27FC236}">
                  <a16:creationId xmlns:a16="http://schemas.microsoft.com/office/drawing/2014/main" id="{241E1688-4F43-44D5-B0FE-0C9B41066890}"/>
                </a:ext>
              </a:extLst>
            </p:cNvPr>
            <p:cNvSpPr/>
            <p:nvPr/>
          </p:nvSpPr>
          <p:spPr>
            <a:xfrm>
              <a:off x="14163025" y="1664713"/>
              <a:ext cx="141650" cy="138875"/>
            </a:xfrm>
            <a:custGeom>
              <a:avLst/>
              <a:gdLst/>
              <a:ahLst/>
              <a:cxnLst/>
              <a:rect l="l" t="t" r="r" b="b"/>
              <a:pathLst>
                <a:path w="5666" h="5555" extrusionOk="0">
                  <a:moveTo>
                    <a:pt x="2707" y="1686"/>
                  </a:moveTo>
                  <a:cubicBezTo>
                    <a:pt x="3082" y="1686"/>
                    <a:pt x="3453" y="1760"/>
                    <a:pt x="3791" y="1966"/>
                  </a:cubicBezTo>
                  <a:cubicBezTo>
                    <a:pt x="4174" y="2201"/>
                    <a:pt x="4494" y="2605"/>
                    <a:pt x="4579" y="3052"/>
                  </a:cubicBezTo>
                  <a:cubicBezTo>
                    <a:pt x="4579" y="3308"/>
                    <a:pt x="4494" y="3564"/>
                    <a:pt x="4345" y="3819"/>
                  </a:cubicBezTo>
                  <a:cubicBezTo>
                    <a:pt x="4153" y="4139"/>
                    <a:pt x="3876" y="4373"/>
                    <a:pt x="3557" y="4501"/>
                  </a:cubicBezTo>
                  <a:cubicBezTo>
                    <a:pt x="3408" y="4543"/>
                    <a:pt x="3237" y="4543"/>
                    <a:pt x="3067" y="4543"/>
                  </a:cubicBezTo>
                  <a:cubicBezTo>
                    <a:pt x="2811" y="4522"/>
                    <a:pt x="2471" y="4394"/>
                    <a:pt x="2258" y="4181"/>
                  </a:cubicBezTo>
                  <a:cubicBezTo>
                    <a:pt x="2002" y="3947"/>
                    <a:pt x="1832" y="3649"/>
                    <a:pt x="1725" y="3329"/>
                  </a:cubicBezTo>
                  <a:cubicBezTo>
                    <a:pt x="1576" y="2818"/>
                    <a:pt x="1597" y="2243"/>
                    <a:pt x="1874" y="1775"/>
                  </a:cubicBezTo>
                  <a:cubicBezTo>
                    <a:pt x="2109" y="1732"/>
                    <a:pt x="2322" y="1689"/>
                    <a:pt x="2556" y="1689"/>
                  </a:cubicBezTo>
                  <a:cubicBezTo>
                    <a:pt x="2606" y="1687"/>
                    <a:pt x="2656" y="1686"/>
                    <a:pt x="2707" y="1686"/>
                  </a:cubicBezTo>
                  <a:close/>
                  <a:moveTo>
                    <a:pt x="2966" y="0"/>
                  </a:moveTo>
                  <a:cubicBezTo>
                    <a:pt x="2915" y="0"/>
                    <a:pt x="2863" y="2"/>
                    <a:pt x="2811" y="7"/>
                  </a:cubicBezTo>
                  <a:cubicBezTo>
                    <a:pt x="2598" y="28"/>
                    <a:pt x="2407" y="92"/>
                    <a:pt x="2215" y="156"/>
                  </a:cubicBezTo>
                  <a:cubicBezTo>
                    <a:pt x="2091" y="115"/>
                    <a:pt x="1959" y="91"/>
                    <a:pt x="1834" y="91"/>
                  </a:cubicBezTo>
                  <a:cubicBezTo>
                    <a:pt x="1766" y="91"/>
                    <a:pt x="1700" y="98"/>
                    <a:pt x="1640" y="113"/>
                  </a:cubicBezTo>
                  <a:cubicBezTo>
                    <a:pt x="1086" y="262"/>
                    <a:pt x="682" y="880"/>
                    <a:pt x="469" y="1391"/>
                  </a:cubicBezTo>
                  <a:cubicBezTo>
                    <a:pt x="0" y="2499"/>
                    <a:pt x="171" y="3840"/>
                    <a:pt x="1022" y="4692"/>
                  </a:cubicBezTo>
                  <a:cubicBezTo>
                    <a:pt x="1534" y="5225"/>
                    <a:pt x="2215" y="5523"/>
                    <a:pt x="2918" y="5544"/>
                  </a:cubicBezTo>
                  <a:cubicBezTo>
                    <a:pt x="2994" y="5551"/>
                    <a:pt x="3070" y="5555"/>
                    <a:pt x="3146" y="5555"/>
                  </a:cubicBezTo>
                  <a:cubicBezTo>
                    <a:pt x="3779" y="5555"/>
                    <a:pt x="4423" y="5319"/>
                    <a:pt x="4899" y="4863"/>
                  </a:cubicBezTo>
                  <a:cubicBezTo>
                    <a:pt x="5474" y="4330"/>
                    <a:pt x="5665" y="3606"/>
                    <a:pt x="5559" y="2903"/>
                  </a:cubicBezTo>
                  <a:cubicBezTo>
                    <a:pt x="5538" y="2690"/>
                    <a:pt x="5516" y="2477"/>
                    <a:pt x="5452" y="2243"/>
                  </a:cubicBezTo>
                  <a:cubicBezTo>
                    <a:pt x="5146" y="1161"/>
                    <a:pt x="4155" y="0"/>
                    <a:pt x="2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035;p45">
            <a:extLst>
              <a:ext uri="{FF2B5EF4-FFF2-40B4-BE49-F238E27FC236}">
                <a16:creationId xmlns:a16="http://schemas.microsoft.com/office/drawing/2014/main" id="{0D3A47AE-0C8C-4858-8B8D-FC283E386514}"/>
              </a:ext>
            </a:extLst>
          </p:cNvPr>
          <p:cNvSpPr/>
          <p:nvPr/>
        </p:nvSpPr>
        <p:spPr>
          <a:xfrm rot="650936">
            <a:off x="2434385" y="2860818"/>
            <a:ext cx="3522130" cy="834583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A22DF-6F64-47D5-B9B1-9444533A8EE8}"/>
              </a:ext>
            </a:extLst>
          </p:cNvPr>
          <p:cNvSpPr txBox="1"/>
          <p:nvPr/>
        </p:nvSpPr>
        <p:spPr>
          <a:xfrm rot="637433">
            <a:off x="2738930" y="2913108"/>
            <a:ext cx="2850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Региональный форум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«Клевер»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34" name="Google Shape;5111;p67">
            <a:extLst>
              <a:ext uri="{FF2B5EF4-FFF2-40B4-BE49-F238E27FC236}">
                <a16:creationId xmlns:a16="http://schemas.microsoft.com/office/drawing/2014/main" id="{6BA5475E-F61B-43F7-AC51-BD0ABD27AB3E}"/>
              </a:ext>
            </a:extLst>
          </p:cNvPr>
          <p:cNvGrpSpPr/>
          <p:nvPr/>
        </p:nvGrpSpPr>
        <p:grpSpPr>
          <a:xfrm rot="672921">
            <a:off x="2776210" y="2912626"/>
            <a:ext cx="2512278" cy="645801"/>
            <a:chOff x="13196625" y="2143663"/>
            <a:chExt cx="1464250" cy="392950"/>
          </a:xfrm>
        </p:grpSpPr>
        <p:sp>
          <p:nvSpPr>
            <p:cNvPr id="35" name="Google Shape;5112;p67">
              <a:extLst>
                <a:ext uri="{FF2B5EF4-FFF2-40B4-BE49-F238E27FC236}">
                  <a16:creationId xmlns:a16="http://schemas.microsoft.com/office/drawing/2014/main" id="{DBE0C419-29EF-4974-96FC-23AB0AE4820F}"/>
                </a:ext>
              </a:extLst>
            </p:cNvPr>
            <p:cNvSpPr/>
            <p:nvPr/>
          </p:nvSpPr>
          <p:spPr>
            <a:xfrm>
              <a:off x="13196625" y="2143663"/>
              <a:ext cx="1464250" cy="392950"/>
            </a:xfrm>
            <a:custGeom>
              <a:avLst/>
              <a:gdLst/>
              <a:ahLst/>
              <a:cxnLst/>
              <a:rect l="l" t="t" r="r" b="b"/>
              <a:pathLst>
                <a:path w="58570" h="15718" extrusionOk="0">
                  <a:moveTo>
                    <a:pt x="49225" y="0"/>
                  </a:moveTo>
                  <a:cubicBezTo>
                    <a:pt x="44660" y="0"/>
                    <a:pt x="40097" y="66"/>
                    <a:pt x="35525" y="123"/>
                  </a:cubicBezTo>
                  <a:cubicBezTo>
                    <a:pt x="28710" y="230"/>
                    <a:pt x="21895" y="315"/>
                    <a:pt x="15080" y="400"/>
                  </a:cubicBezTo>
                  <a:cubicBezTo>
                    <a:pt x="11246" y="443"/>
                    <a:pt x="7391" y="485"/>
                    <a:pt x="3536" y="549"/>
                  </a:cubicBezTo>
                  <a:cubicBezTo>
                    <a:pt x="3345" y="549"/>
                    <a:pt x="3196" y="677"/>
                    <a:pt x="3132" y="847"/>
                  </a:cubicBezTo>
                  <a:cubicBezTo>
                    <a:pt x="2578" y="2359"/>
                    <a:pt x="1790" y="3765"/>
                    <a:pt x="810" y="5064"/>
                  </a:cubicBezTo>
                  <a:cubicBezTo>
                    <a:pt x="683" y="5235"/>
                    <a:pt x="768" y="5533"/>
                    <a:pt x="959" y="5618"/>
                  </a:cubicBezTo>
                  <a:cubicBezTo>
                    <a:pt x="1492" y="5852"/>
                    <a:pt x="1620" y="6427"/>
                    <a:pt x="1471" y="6938"/>
                  </a:cubicBezTo>
                  <a:cubicBezTo>
                    <a:pt x="1279" y="7577"/>
                    <a:pt x="704" y="8046"/>
                    <a:pt x="214" y="8493"/>
                  </a:cubicBezTo>
                  <a:cubicBezTo>
                    <a:pt x="1" y="8664"/>
                    <a:pt x="65" y="9004"/>
                    <a:pt x="299" y="9132"/>
                  </a:cubicBezTo>
                  <a:cubicBezTo>
                    <a:pt x="1258" y="9664"/>
                    <a:pt x="2109" y="10346"/>
                    <a:pt x="2855" y="11134"/>
                  </a:cubicBezTo>
                  <a:cubicBezTo>
                    <a:pt x="2152" y="12092"/>
                    <a:pt x="917" y="13903"/>
                    <a:pt x="2301" y="14627"/>
                  </a:cubicBezTo>
                  <a:cubicBezTo>
                    <a:pt x="2741" y="14854"/>
                    <a:pt x="3286" y="14892"/>
                    <a:pt x="3814" y="14892"/>
                  </a:cubicBezTo>
                  <a:cubicBezTo>
                    <a:pt x="4078" y="14892"/>
                    <a:pt x="4339" y="14882"/>
                    <a:pt x="4580" y="14882"/>
                  </a:cubicBezTo>
                  <a:cubicBezTo>
                    <a:pt x="5538" y="14925"/>
                    <a:pt x="6518" y="14946"/>
                    <a:pt x="7476" y="14968"/>
                  </a:cubicBezTo>
                  <a:cubicBezTo>
                    <a:pt x="11417" y="15074"/>
                    <a:pt x="15357" y="15181"/>
                    <a:pt x="19297" y="15330"/>
                  </a:cubicBezTo>
                  <a:cubicBezTo>
                    <a:pt x="23215" y="15479"/>
                    <a:pt x="27134" y="15543"/>
                    <a:pt x="31074" y="15607"/>
                  </a:cubicBezTo>
                  <a:cubicBezTo>
                    <a:pt x="33867" y="15668"/>
                    <a:pt x="36670" y="15718"/>
                    <a:pt x="39469" y="15718"/>
                  </a:cubicBezTo>
                  <a:cubicBezTo>
                    <a:pt x="40576" y="15718"/>
                    <a:pt x="41683" y="15710"/>
                    <a:pt x="42788" y="15692"/>
                  </a:cubicBezTo>
                  <a:cubicBezTo>
                    <a:pt x="47175" y="15649"/>
                    <a:pt x="51541" y="15436"/>
                    <a:pt x="55907" y="15031"/>
                  </a:cubicBezTo>
                  <a:cubicBezTo>
                    <a:pt x="56291" y="15010"/>
                    <a:pt x="56653" y="14606"/>
                    <a:pt x="56376" y="14243"/>
                  </a:cubicBezTo>
                  <a:cubicBezTo>
                    <a:pt x="56056" y="13796"/>
                    <a:pt x="55545" y="13179"/>
                    <a:pt x="55907" y="12625"/>
                  </a:cubicBezTo>
                  <a:cubicBezTo>
                    <a:pt x="56120" y="12263"/>
                    <a:pt x="56525" y="12050"/>
                    <a:pt x="56866" y="11837"/>
                  </a:cubicBezTo>
                  <a:cubicBezTo>
                    <a:pt x="57675" y="11326"/>
                    <a:pt x="58569" y="10687"/>
                    <a:pt x="58399" y="9643"/>
                  </a:cubicBezTo>
                  <a:cubicBezTo>
                    <a:pt x="58186" y="8408"/>
                    <a:pt x="56823" y="8088"/>
                    <a:pt x="55865" y="7535"/>
                  </a:cubicBezTo>
                  <a:cubicBezTo>
                    <a:pt x="55417" y="7300"/>
                    <a:pt x="54778" y="6832"/>
                    <a:pt x="55141" y="6278"/>
                  </a:cubicBezTo>
                  <a:cubicBezTo>
                    <a:pt x="55311" y="6044"/>
                    <a:pt x="55588" y="5852"/>
                    <a:pt x="55801" y="5661"/>
                  </a:cubicBezTo>
                  <a:cubicBezTo>
                    <a:pt x="56078" y="5405"/>
                    <a:pt x="56333" y="5128"/>
                    <a:pt x="56546" y="4830"/>
                  </a:cubicBezTo>
                  <a:cubicBezTo>
                    <a:pt x="57526" y="3616"/>
                    <a:pt x="58080" y="2146"/>
                    <a:pt x="58186" y="613"/>
                  </a:cubicBezTo>
                  <a:cubicBezTo>
                    <a:pt x="58207" y="357"/>
                    <a:pt x="57952" y="123"/>
                    <a:pt x="57696" y="123"/>
                  </a:cubicBezTo>
                  <a:cubicBezTo>
                    <a:pt x="57228" y="144"/>
                    <a:pt x="56738" y="166"/>
                    <a:pt x="56269" y="187"/>
                  </a:cubicBezTo>
                  <a:cubicBezTo>
                    <a:pt x="56248" y="123"/>
                    <a:pt x="56184" y="59"/>
                    <a:pt x="56078" y="59"/>
                  </a:cubicBezTo>
                  <a:cubicBezTo>
                    <a:pt x="53792" y="17"/>
                    <a:pt x="51508" y="0"/>
                    <a:pt x="49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13;p67">
              <a:extLst>
                <a:ext uri="{FF2B5EF4-FFF2-40B4-BE49-F238E27FC236}">
                  <a16:creationId xmlns:a16="http://schemas.microsoft.com/office/drawing/2014/main" id="{EB9E6BFE-637F-45ED-BA92-54EBA4DBC1D4}"/>
                </a:ext>
              </a:extLst>
            </p:cNvPr>
            <p:cNvSpPr/>
            <p:nvPr/>
          </p:nvSpPr>
          <p:spPr>
            <a:xfrm>
              <a:off x="13352100" y="2225138"/>
              <a:ext cx="1125" cy="1475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41" y="1"/>
                  </a:moveTo>
                  <a:cubicBezTo>
                    <a:pt x="39" y="1"/>
                    <a:pt x="27" y="16"/>
                    <a:pt x="1" y="59"/>
                  </a:cubicBezTo>
                  <a:cubicBezTo>
                    <a:pt x="26" y="33"/>
                    <a:pt x="44" y="1"/>
                    <a:pt x="41" y="1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14;p67">
              <a:extLst>
                <a:ext uri="{FF2B5EF4-FFF2-40B4-BE49-F238E27FC236}">
                  <a16:creationId xmlns:a16="http://schemas.microsoft.com/office/drawing/2014/main" id="{7A9E004E-5FA5-43A2-85C2-94D73F570519}"/>
                </a:ext>
              </a:extLst>
            </p:cNvPr>
            <p:cNvSpPr/>
            <p:nvPr/>
          </p:nvSpPr>
          <p:spPr>
            <a:xfrm>
              <a:off x="13318025" y="2208888"/>
              <a:ext cx="67650" cy="63575"/>
            </a:xfrm>
            <a:custGeom>
              <a:avLst/>
              <a:gdLst/>
              <a:ahLst/>
              <a:cxnLst/>
              <a:rect l="l" t="t" r="r" b="b"/>
              <a:pathLst>
                <a:path w="2706" h="2543" extrusionOk="0">
                  <a:moveTo>
                    <a:pt x="2119" y="1"/>
                  </a:moveTo>
                  <a:cubicBezTo>
                    <a:pt x="1985" y="1"/>
                    <a:pt x="1836" y="48"/>
                    <a:pt x="1747" y="155"/>
                  </a:cubicBezTo>
                  <a:cubicBezTo>
                    <a:pt x="1705" y="219"/>
                    <a:pt x="1662" y="283"/>
                    <a:pt x="1598" y="368"/>
                  </a:cubicBezTo>
                  <a:cubicBezTo>
                    <a:pt x="1556" y="432"/>
                    <a:pt x="1513" y="496"/>
                    <a:pt x="1470" y="560"/>
                  </a:cubicBezTo>
                  <a:cubicBezTo>
                    <a:pt x="1449" y="602"/>
                    <a:pt x="1428" y="645"/>
                    <a:pt x="1406" y="666"/>
                  </a:cubicBezTo>
                  <a:cubicBezTo>
                    <a:pt x="1406" y="688"/>
                    <a:pt x="1385" y="709"/>
                    <a:pt x="1364" y="730"/>
                  </a:cubicBezTo>
                  <a:cubicBezTo>
                    <a:pt x="1364" y="709"/>
                    <a:pt x="1364" y="709"/>
                    <a:pt x="1364" y="709"/>
                  </a:cubicBezTo>
                  <a:cubicBezTo>
                    <a:pt x="1257" y="858"/>
                    <a:pt x="1151" y="986"/>
                    <a:pt x="1023" y="1113"/>
                  </a:cubicBezTo>
                  <a:cubicBezTo>
                    <a:pt x="874" y="1241"/>
                    <a:pt x="725" y="1369"/>
                    <a:pt x="576" y="1518"/>
                  </a:cubicBezTo>
                  <a:cubicBezTo>
                    <a:pt x="533" y="1539"/>
                    <a:pt x="491" y="1582"/>
                    <a:pt x="469" y="1603"/>
                  </a:cubicBezTo>
                  <a:cubicBezTo>
                    <a:pt x="453" y="1620"/>
                    <a:pt x="437" y="1623"/>
                    <a:pt x="420" y="1634"/>
                  </a:cubicBezTo>
                  <a:lnTo>
                    <a:pt x="420" y="1634"/>
                  </a:lnTo>
                  <a:cubicBezTo>
                    <a:pt x="449" y="1611"/>
                    <a:pt x="458" y="1603"/>
                    <a:pt x="458" y="1603"/>
                  </a:cubicBezTo>
                  <a:lnTo>
                    <a:pt x="458" y="1603"/>
                  </a:lnTo>
                  <a:cubicBezTo>
                    <a:pt x="457" y="1603"/>
                    <a:pt x="419" y="1633"/>
                    <a:pt x="406" y="1646"/>
                  </a:cubicBezTo>
                  <a:cubicBezTo>
                    <a:pt x="299" y="1731"/>
                    <a:pt x="235" y="1816"/>
                    <a:pt x="150" y="1901"/>
                  </a:cubicBezTo>
                  <a:cubicBezTo>
                    <a:pt x="43" y="2029"/>
                    <a:pt x="1" y="2178"/>
                    <a:pt x="65" y="2306"/>
                  </a:cubicBezTo>
                  <a:cubicBezTo>
                    <a:pt x="124" y="2424"/>
                    <a:pt x="238" y="2543"/>
                    <a:pt x="373" y="2543"/>
                  </a:cubicBezTo>
                  <a:cubicBezTo>
                    <a:pt x="384" y="2543"/>
                    <a:pt x="394" y="2542"/>
                    <a:pt x="406" y="2540"/>
                  </a:cubicBezTo>
                  <a:cubicBezTo>
                    <a:pt x="512" y="2540"/>
                    <a:pt x="618" y="2519"/>
                    <a:pt x="725" y="2498"/>
                  </a:cubicBezTo>
                  <a:cubicBezTo>
                    <a:pt x="831" y="2477"/>
                    <a:pt x="938" y="2413"/>
                    <a:pt x="1044" y="2349"/>
                  </a:cubicBezTo>
                  <a:cubicBezTo>
                    <a:pt x="1236" y="2242"/>
                    <a:pt x="1406" y="2136"/>
                    <a:pt x="1577" y="1987"/>
                  </a:cubicBezTo>
                  <a:cubicBezTo>
                    <a:pt x="1875" y="1731"/>
                    <a:pt x="2131" y="1454"/>
                    <a:pt x="2365" y="1135"/>
                  </a:cubicBezTo>
                  <a:cubicBezTo>
                    <a:pt x="2514" y="900"/>
                    <a:pt x="2706" y="645"/>
                    <a:pt x="2620" y="368"/>
                  </a:cubicBezTo>
                  <a:cubicBezTo>
                    <a:pt x="2557" y="155"/>
                    <a:pt x="2407" y="27"/>
                    <a:pt x="2195" y="6"/>
                  </a:cubicBezTo>
                  <a:cubicBezTo>
                    <a:pt x="2170" y="3"/>
                    <a:pt x="2145" y="1"/>
                    <a:pt x="2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15;p67">
              <a:extLst>
                <a:ext uri="{FF2B5EF4-FFF2-40B4-BE49-F238E27FC236}">
                  <a16:creationId xmlns:a16="http://schemas.microsoft.com/office/drawing/2014/main" id="{C4996A11-7AB3-421E-8540-E5DFF3B3C191}"/>
                </a:ext>
              </a:extLst>
            </p:cNvPr>
            <p:cNvSpPr/>
            <p:nvPr/>
          </p:nvSpPr>
          <p:spPr>
            <a:xfrm>
              <a:off x="13578925" y="2408688"/>
              <a:ext cx="63400" cy="78550"/>
            </a:xfrm>
            <a:custGeom>
              <a:avLst/>
              <a:gdLst/>
              <a:ahLst/>
              <a:cxnLst/>
              <a:rect l="l" t="t" r="r" b="b"/>
              <a:pathLst>
                <a:path w="2536" h="3142" extrusionOk="0">
                  <a:moveTo>
                    <a:pt x="341" y="1"/>
                  </a:moveTo>
                  <a:cubicBezTo>
                    <a:pt x="214" y="1"/>
                    <a:pt x="86" y="64"/>
                    <a:pt x="65" y="192"/>
                  </a:cubicBezTo>
                  <a:cubicBezTo>
                    <a:pt x="1" y="341"/>
                    <a:pt x="1" y="512"/>
                    <a:pt x="43" y="661"/>
                  </a:cubicBezTo>
                  <a:cubicBezTo>
                    <a:pt x="43" y="682"/>
                    <a:pt x="65" y="682"/>
                    <a:pt x="65" y="703"/>
                  </a:cubicBezTo>
                  <a:cubicBezTo>
                    <a:pt x="65" y="746"/>
                    <a:pt x="65" y="789"/>
                    <a:pt x="86" y="852"/>
                  </a:cubicBezTo>
                  <a:cubicBezTo>
                    <a:pt x="86" y="895"/>
                    <a:pt x="128" y="959"/>
                    <a:pt x="150" y="1023"/>
                  </a:cubicBezTo>
                  <a:cubicBezTo>
                    <a:pt x="235" y="1278"/>
                    <a:pt x="320" y="1555"/>
                    <a:pt x="448" y="1811"/>
                  </a:cubicBezTo>
                  <a:cubicBezTo>
                    <a:pt x="554" y="2024"/>
                    <a:pt x="661" y="2258"/>
                    <a:pt x="789" y="2450"/>
                  </a:cubicBezTo>
                  <a:cubicBezTo>
                    <a:pt x="874" y="2599"/>
                    <a:pt x="959" y="2748"/>
                    <a:pt x="1087" y="2854"/>
                  </a:cubicBezTo>
                  <a:cubicBezTo>
                    <a:pt x="1193" y="2982"/>
                    <a:pt x="1321" y="3046"/>
                    <a:pt x="1470" y="3110"/>
                  </a:cubicBezTo>
                  <a:cubicBezTo>
                    <a:pt x="1545" y="3131"/>
                    <a:pt x="1635" y="3142"/>
                    <a:pt x="1723" y="3142"/>
                  </a:cubicBezTo>
                  <a:cubicBezTo>
                    <a:pt x="1811" y="3142"/>
                    <a:pt x="1896" y="3131"/>
                    <a:pt x="1960" y="3110"/>
                  </a:cubicBezTo>
                  <a:cubicBezTo>
                    <a:pt x="2088" y="3067"/>
                    <a:pt x="2194" y="3004"/>
                    <a:pt x="2301" y="2918"/>
                  </a:cubicBezTo>
                  <a:cubicBezTo>
                    <a:pt x="2365" y="2833"/>
                    <a:pt x="2407" y="2769"/>
                    <a:pt x="2450" y="2663"/>
                  </a:cubicBezTo>
                  <a:cubicBezTo>
                    <a:pt x="2535" y="2450"/>
                    <a:pt x="2535" y="2216"/>
                    <a:pt x="2407" y="2003"/>
                  </a:cubicBezTo>
                  <a:cubicBezTo>
                    <a:pt x="2393" y="1982"/>
                    <a:pt x="2379" y="1958"/>
                    <a:pt x="2365" y="1935"/>
                  </a:cubicBezTo>
                  <a:lnTo>
                    <a:pt x="2365" y="1935"/>
                  </a:lnTo>
                  <a:lnTo>
                    <a:pt x="2386" y="1960"/>
                  </a:lnTo>
                  <a:cubicBezTo>
                    <a:pt x="2372" y="1939"/>
                    <a:pt x="2358" y="1920"/>
                    <a:pt x="2343" y="1902"/>
                  </a:cubicBezTo>
                  <a:lnTo>
                    <a:pt x="2343" y="1902"/>
                  </a:lnTo>
                  <a:cubicBezTo>
                    <a:pt x="2319" y="1866"/>
                    <a:pt x="2291" y="1833"/>
                    <a:pt x="2258" y="1811"/>
                  </a:cubicBezTo>
                  <a:lnTo>
                    <a:pt x="2258" y="1811"/>
                  </a:lnTo>
                  <a:lnTo>
                    <a:pt x="2258" y="1811"/>
                  </a:lnTo>
                  <a:lnTo>
                    <a:pt x="2258" y="1811"/>
                  </a:lnTo>
                  <a:cubicBezTo>
                    <a:pt x="2252" y="1804"/>
                    <a:pt x="2244" y="1797"/>
                    <a:pt x="2237" y="1790"/>
                  </a:cubicBezTo>
                  <a:cubicBezTo>
                    <a:pt x="2216" y="1726"/>
                    <a:pt x="2173" y="1662"/>
                    <a:pt x="2130" y="1619"/>
                  </a:cubicBezTo>
                  <a:cubicBezTo>
                    <a:pt x="2045" y="1491"/>
                    <a:pt x="1960" y="1364"/>
                    <a:pt x="1854" y="1257"/>
                  </a:cubicBezTo>
                  <a:cubicBezTo>
                    <a:pt x="1742" y="1113"/>
                    <a:pt x="1630" y="970"/>
                    <a:pt x="1500" y="844"/>
                  </a:cubicBezTo>
                  <a:lnTo>
                    <a:pt x="1500" y="844"/>
                  </a:lnTo>
                  <a:cubicBezTo>
                    <a:pt x="1504" y="847"/>
                    <a:pt x="1509" y="850"/>
                    <a:pt x="1513" y="852"/>
                  </a:cubicBezTo>
                  <a:cubicBezTo>
                    <a:pt x="1342" y="682"/>
                    <a:pt x="1193" y="533"/>
                    <a:pt x="1023" y="384"/>
                  </a:cubicBezTo>
                  <a:cubicBezTo>
                    <a:pt x="959" y="320"/>
                    <a:pt x="895" y="235"/>
                    <a:pt x="789" y="192"/>
                  </a:cubicBezTo>
                  <a:cubicBezTo>
                    <a:pt x="810" y="192"/>
                    <a:pt x="789" y="192"/>
                    <a:pt x="767" y="171"/>
                  </a:cubicBezTo>
                  <a:cubicBezTo>
                    <a:pt x="746" y="150"/>
                    <a:pt x="725" y="150"/>
                    <a:pt x="704" y="128"/>
                  </a:cubicBezTo>
                  <a:cubicBezTo>
                    <a:pt x="597" y="43"/>
                    <a:pt x="469" y="1"/>
                    <a:pt x="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16;p67">
              <a:extLst>
                <a:ext uri="{FF2B5EF4-FFF2-40B4-BE49-F238E27FC236}">
                  <a16:creationId xmlns:a16="http://schemas.microsoft.com/office/drawing/2014/main" id="{42415D84-2156-47D8-A663-FEB69FB3D2BF}"/>
                </a:ext>
              </a:extLst>
            </p:cNvPr>
            <p:cNvSpPr/>
            <p:nvPr/>
          </p:nvSpPr>
          <p:spPr>
            <a:xfrm>
              <a:off x="13851550" y="2252163"/>
              <a:ext cx="89475" cy="63625"/>
            </a:xfrm>
            <a:custGeom>
              <a:avLst/>
              <a:gdLst/>
              <a:ahLst/>
              <a:cxnLst/>
              <a:rect l="l" t="t" r="r" b="b"/>
              <a:pathLst>
                <a:path w="3579" h="2545" extrusionOk="0">
                  <a:moveTo>
                    <a:pt x="2684" y="0"/>
                  </a:moveTo>
                  <a:cubicBezTo>
                    <a:pt x="2364" y="0"/>
                    <a:pt x="2045" y="149"/>
                    <a:pt x="1768" y="320"/>
                  </a:cubicBezTo>
                  <a:cubicBezTo>
                    <a:pt x="1597" y="426"/>
                    <a:pt x="1427" y="511"/>
                    <a:pt x="1257" y="639"/>
                  </a:cubicBezTo>
                  <a:cubicBezTo>
                    <a:pt x="1129" y="724"/>
                    <a:pt x="1001" y="809"/>
                    <a:pt x="873" y="916"/>
                  </a:cubicBezTo>
                  <a:cubicBezTo>
                    <a:pt x="831" y="937"/>
                    <a:pt x="788" y="980"/>
                    <a:pt x="767" y="1001"/>
                  </a:cubicBezTo>
                  <a:lnTo>
                    <a:pt x="745" y="1001"/>
                  </a:lnTo>
                  <a:cubicBezTo>
                    <a:pt x="745" y="1022"/>
                    <a:pt x="724" y="1022"/>
                    <a:pt x="703" y="1044"/>
                  </a:cubicBezTo>
                  <a:cubicBezTo>
                    <a:pt x="532" y="1150"/>
                    <a:pt x="405" y="1299"/>
                    <a:pt x="320" y="1470"/>
                  </a:cubicBezTo>
                  <a:cubicBezTo>
                    <a:pt x="320" y="1491"/>
                    <a:pt x="320" y="1491"/>
                    <a:pt x="298" y="1512"/>
                  </a:cubicBezTo>
                  <a:cubicBezTo>
                    <a:pt x="298" y="1534"/>
                    <a:pt x="298" y="1555"/>
                    <a:pt x="277" y="1576"/>
                  </a:cubicBezTo>
                  <a:cubicBezTo>
                    <a:pt x="213" y="1640"/>
                    <a:pt x="149" y="1704"/>
                    <a:pt x="107" y="1789"/>
                  </a:cubicBezTo>
                  <a:cubicBezTo>
                    <a:pt x="64" y="1874"/>
                    <a:pt x="0" y="2109"/>
                    <a:pt x="64" y="2194"/>
                  </a:cubicBezTo>
                  <a:cubicBezTo>
                    <a:pt x="149" y="2279"/>
                    <a:pt x="213" y="2385"/>
                    <a:pt x="362" y="2428"/>
                  </a:cubicBezTo>
                  <a:cubicBezTo>
                    <a:pt x="426" y="2449"/>
                    <a:pt x="511" y="2449"/>
                    <a:pt x="596" y="2449"/>
                  </a:cubicBezTo>
                  <a:lnTo>
                    <a:pt x="660" y="2449"/>
                  </a:lnTo>
                  <a:cubicBezTo>
                    <a:pt x="692" y="2460"/>
                    <a:pt x="708" y="2465"/>
                    <a:pt x="706" y="2465"/>
                  </a:cubicBezTo>
                  <a:cubicBezTo>
                    <a:pt x="703" y="2465"/>
                    <a:pt x="682" y="2460"/>
                    <a:pt x="639" y="2449"/>
                  </a:cubicBezTo>
                  <a:lnTo>
                    <a:pt x="639" y="2449"/>
                  </a:lnTo>
                  <a:cubicBezTo>
                    <a:pt x="639" y="2449"/>
                    <a:pt x="767" y="2513"/>
                    <a:pt x="788" y="2513"/>
                  </a:cubicBezTo>
                  <a:cubicBezTo>
                    <a:pt x="865" y="2535"/>
                    <a:pt x="949" y="2545"/>
                    <a:pt x="1035" y="2545"/>
                  </a:cubicBezTo>
                  <a:cubicBezTo>
                    <a:pt x="1280" y="2545"/>
                    <a:pt x="1547" y="2470"/>
                    <a:pt x="1768" y="2407"/>
                  </a:cubicBezTo>
                  <a:cubicBezTo>
                    <a:pt x="2045" y="2300"/>
                    <a:pt x="2321" y="2194"/>
                    <a:pt x="2577" y="2045"/>
                  </a:cubicBezTo>
                  <a:cubicBezTo>
                    <a:pt x="2684" y="1981"/>
                    <a:pt x="2790" y="1917"/>
                    <a:pt x="2875" y="1853"/>
                  </a:cubicBezTo>
                  <a:cubicBezTo>
                    <a:pt x="3088" y="1704"/>
                    <a:pt x="3301" y="1555"/>
                    <a:pt x="3429" y="1321"/>
                  </a:cubicBezTo>
                  <a:cubicBezTo>
                    <a:pt x="3557" y="1022"/>
                    <a:pt x="3578" y="724"/>
                    <a:pt x="3429" y="426"/>
                  </a:cubicBezTo>
                  <a:cubicBezTo>
                    <a:pt x="3280" y="170"/>
                    <a:pt x="2982" y="0"/>
                    <a:pt x="2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17;p67">
              <a:extLst>
                <a:ext uri="{FF2B5EF4-FFF2-40B4-BE49-F238E27FC236}">
                  <a16:creationId xmlns:a16="http://schemas.microsoft.com/office/drawing/2014/main" id="{A83D79B1-5635-4BCA-A81F-8EE515BCC321}"/>
                </a:ext>
              </a:extLst>
            </p:cNvPr>
            <p:cNvSpPr/>
            <p:nvPr/>
          </p:nvSpPr>
          <p:spPr>
            <a:xfrm>
              <a:off x="13868050" y="2277188"/>
              <a:ext cx="2675" cy="1550"/>
            </a:xfrm>
            <a:custGeom>
              <a:avLst/>
              <a:gdLst/>
              <a:ahLst/>
              <a:cxnLst/>
              <a:rect l="l" t="t" r="r" b="b"/>
              <a:pathLst>
                <a:path w="107" h="62" extrusionOk="0">
                  <a:moveTo>
                    <a:pt x="85" y="0"/>
                  </a:moveTo>
                  <a:cubicBezTo>
                    <a:pt x="85" y="7"/>
                    <a:pt x="83" y="12"/>
                    <a:pt x="79" y="16"/>
                  </a:cubicBezTo>
                  <a:lnTo>
                    <a:pt x="79" y="16"/>
                  </a:lnTo>
                  <a:cubicBezTo>
                    <a:pt x="87" y="11"/>
                    <a:pt x="97" y="6"/>
                    <a:pt x="107" y="0"/>
                  </a:cubicBezTo>
                  <a:close/>
                  <a:moveTo>
                    <a:pt x="79" y="16"/>
                  </a:moveTo>
                  <a:lnTo>
                    <a:pt x="79" y="16"/>
                  </a:lnTo>
                  <a:cubicBezTo>
                    <a:pt x="19" y="51"/>
                    <a:pt x="1" y="62"/>
                    <a:pt x="3" y="62"/>
                  </a:cubicBezTo>
                  <a:cubicBezTo>
                    <a:pt x="5" y="62"/>
                    <a:pt x="24" y="52"/>
                    <a:pt x="43" y="43"/>
                  </a:cubicBezTo>
                  <a:cubicBezTo>
                    <a:pt x="57" y="29"/>
                    <a:pt x="71" y="24"/>
                    <a:pt x="79" y="16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18;p67">
              <a:extLst>
                <a:ext uri="{FF2B5EF4-FFF2-40B4-BE49-F238E27FC236}">
                  <a16:creationId xmlns:a16="http://schemas.microsoft.com/office/drawing/2014/main" id="{73DFC627-8D2F-4922-8EB6-A56172FFFB8D}"/>
                </a:ext>
              </a:extLst>
            </p:cNvPr>
            <p:cNvSpPr/>
            <p:nvPr/>
          </p:nvSpPr>
          <p:spPr>
            <a:xfrm>
              <a:off x="14203475" y="2298138"/>
              <a:ext cx="66050" cy="69050"/>
            </a:xfrm>
            <a:custGeom>
              <a:avLst/>
              <a:gdLst/>
              <a:ahLst/>
              <a:cxnLst/>
              <a:rect l="l" t="t" r="r" b="b"/>
              <a:pathLst>
                <a:path w="2642" h="2762" extrusionOk="0">
                  <a:moveTo>
                    <a:pt x="1918" y="1164"/>
                  </a:moveTo>
                  <a:lnTo>
                    <a:pt x="2043" y="1254"/>
                  </a:lnTo>
                  <a:lnTo>
                    <a:pt x="2043" y="1254"/>
                  </a:lnTo>
                  <a:cubicBezTo>
                    <a:pt x="2001" y="1220"/>
                    <a:pt x="1959" y="1192"/>
                    <a:pt x="1918" y="1164"/>
                  </a:cubicBezTo>
                  <a:close/>
                  <a:moveTo>
                    <a:pt x="135" y="0"/>
                  </a:moveTo>
                  <a:cubicBezTo>
                    <a:pt x="66" y="0"/>
                    <a:pt x="1" y="54"/>
                    <a:pt x="1" y="120"/>
                  </a:cubicBezTo>
                  <a:cubicBezTo>
                    <a:pt x="1" y="227"/>
                    <a:pt x="22" y="355"/>
                    <a:pt x="22" y="419"/>
                  </a:cubicBezTo>
                  <a:cubicBezTo>
                    <a:pt x="22" y="504"/>
                    <a:pt x="43" y="568"/>
                    <a:pt x="65" y="632"/>
                  </a:cubicBezTo>
                  <a:cubicBezTo>
                    <a:pt x="60" y="613"/>
                    <a:pt x="58" y="605"/>
                    <a:pt x="59" y="605"/>
                  </a:cubicBezTo>
                  <a:lnTo>
                    <a:pt x="59" y="605"/>
                  </a:lnTo>
                  <a:cubicBezTo>
                    <a:pt x="60" y="605"/>
                    <a:pt x="86" y="696"/>
                    <a:pt x="86" y="696"/>
                  </a:cubicBezTo>
                  <a:cubicBezTo>
                    <a:pt x="86" y="759"/>
                    <a:pt x="129" y="823"/>
                    <a:pt x="150" y="866"/>
                  </a:cubicBezTo>
                  <a:cubicBezTo>
                    <a:pt x="171" y="908"/>
                    <a:pt x="192" y="951"/>
                    <a:pt x="214" y="1015"/>
                  </a:cubicBezTo>
                  <a:cubicBezTo>
                    <a:pt x="235" y="1058"/>
                    <a:pt x="256" y="1121"/>
                    <a:pt x="278" y="1185"/>
                  </a:cubicBezTo>
                  <a:cubicBezTo>
                    <a:pt x="299" y="1228"/>
                    <a:pt x="320" y="1271"/>
                    <a:pt x="342" y="1334"/>
                  </a:cubicBezTo>
                  <a:cubicBezTo>
                    <a:pt x="363" y="1356"/>
                    <a:pt x="384" y="1398"/>
                    <a:pt x="384" y="1398"/>
                  </a:cubicBezTo>
                  <a:cubicBezTo>
                    <a:pt x="384" y="1420"/>
                    <a:pt x="405" y="1420"/>
                    <a:pt x="405" y="1441"/>
                  </a:cubicBezTo>
                  <a:cubicBezTo>
                    <a:pt x="491" y="1654"/>
                    <a:pt x="640" y="1867"/>
                    <a:pt x="789" y="2059"/>
                  </a:cubicBezTo>
                  <a:cubicBezTo>
                    <a:pt x="895" y="2208"/>
                    <a:pt x="1002" y="2314"/>
                    <a:pt x="1130" y="2421"/>
                  </a:cubicBezTo>
                  <a:cubicBezTo>
                    <a:pt x="1215" y="2485"/>
                    <a:pt x="1279" y="2570"/>
                    <a:pt x="1364" y="2634"/>
                  </a:cubicBezTo>
                  <a:cubicBezTo>
                    <a:pt x="1470" y="2697"/>
                    <a:pt x="1598" y="2719"/>
                    <a:pt x="1705" y="2740"/>
                  </a:cubicBezTo>
                  <a:cubicBezTo>
                    <a:pt x="1747" y="2740"/>
                    <a:pt x="1790" y="2761"/>
                    <a:pt x="1875" y="2761"/>
                  </a:cubicBezTo>
                  <a:lnTo>
                    <a:pt x="1960" y="2761"/>
                  </a:lnTo>
                  <a:cubicBezTo>
                    <a:pt x="2152" y="2761"/>
                    <a:pt x="2344" y="2676"/>
                    <a:pt x="2471" y="2527"/>
                  </a:cubicBezTo>
                  <a:cubicBezTo>
                    <a:pt x="2599" y="2357"/>
                    <a:pt x="2642" y="2059"/>
                    <a:pt x="2535" y="1867"/>
                  </a:cubicBezTo>
                  <a:cubicBezTo>
                    <a:pt x="2514" y="1824"/>
                    <a:pt x="2493" y="1760"/>
                    <a:pt x="2471" y="1718"/>
                  </a:cubicBezTo>
                  <a:lnTo>
                    <a:pt x="2450" y="1718"/>
                  </a:lnTo>
                  <a:cubicBezTo>
                    <a:pt x="2429" y="1633"/>
                    <a:pt x="2386" y="1547"/>
                    <a:pt x="2301" y="1462"/>
                  </a:cubicBezTo>
                  <a:cubicBezTo>
                    <a:pt x="2258" y="1398"/>
                    <a:pt x="2173" y="1356"/>
                    <a:pt x="2109" y="1313"/>
                  </a:cubicBezTo>
                  <a:cubicBezTo>
                    <a:pt x="2089" y="1293"/>
                    <a:pt x="2070" y="1276"/>
                    <a:pt x="2050" y="1259"/>
                  </a:cubicBezTo>
                  <a:lnTo>
                    <a:pt x="2050" y="1259"/>
                  </a:lnTo>
                  <a:cubicBezTo>
                    <a:pt x="2055" y="1263"/>
                    <a:pt x="2061" y="1267"/>
                    <a:pt x="2067" y="1271"/>
                  </a:cubicBezTo>
                  <a:lnTo>
                    <a:pt x="2043" y="1254"/>
                  </a:lnTo>
                  <a:lnTo>
                    <a:pt x="2043" y="1254"/>
                  </a:lnTo>
                  <a:cubicBezTo>
                    <a:pt x="2045" y="1256"/>
                    <a:pt x="2048" y="1257"/>
                    <a:pt x="2050" y="1259"/>
                  </a:cubicBezTo>
                  <a:lnTo>
                    <a:pt x="2050" y="1259"/>
                  </a:lnTo>
                  <a:cubicBezTo>
                    <a:pt x="1929" y="1178"/>
                    <a:pt x="1827" y="1096"/>
                    <a:pt x="1705" y="1015"/>
                  </a:cubicBezTo>
                  <a:cubicBezTo>
                    <a:pt x="1619" y="972"/>
                    <a:pt x="1556" y="930"/>
                    <a:pt x="1470" y="887"/>
                  </a:cubicBezTo>
                  <a:cubicBezTo>
                    <a:pt x="1385" y="823"/>
                    <a:pt x="1321" y="781"/>
                    <a:pt x="1236" y="738"/>
                  </a:cubicBezTo>
                  <a:cubicBezTo>
                    <a:pt x="1215" y="717"/>
                    <a:pt x="1193" y="696"/>
                    <a:pt x="1172" y="696"/>
                  </a:cubicBezTo>
                  <a:cubicBezTo>
                    <a:pt x="1130" y="677"/>
                    <a:pt x="1098" y="664"/>
                    <a:pt x="1077" y="656"/>
                  </a:cubicBezTo>
                  <a:lnTo>
                    <a:pt x="1077" y="656"/>
                  </a:lnTo>
                  <a:cubicBezTo>
                    <a:pt x="1090" y="661"/>
                    <a:pt x="1108" y="667"/>
                    <a:pt x="1130" y="674"/>
                  </a:cubicBezTo>
                  <a:cubicBezTo>
                    <a:pt x="1130" y="653"/>
                    <a:pt x="1044" y="610"/>
                    <a:pt x="1023" y="589"/>
                  </a:cubicBezTo>
                  <a:lnTo>
                    <a:pt x="1002" y="589"/>
                  </a:lnTo>
                  <a:cubicBezTo>
                    <a:pt x="1002" y="568"/>
                    <a:pt x="1002" y="568"/>
                    <a:pt x="1002" y="568"/>
                  </a:cubicBezTo>
                  <a:lnTo>
                    <a:pt x="980" y="568"/>
                  </a:lnTo>
                  <a:cubicBezTo>
                    <a:pt x="959" y="525"/>
                    <a:pt x="917" y="504"/>
                    <a:pt x="874" y="483"/>
                  </a:cubicBezTo>
                  <a:lnTo>
                    <a:pt x="874" y="483"/>
                  </a:lnTo>
                  <a:cubicBezTo>
                    <a:pt x="899" y="507"/>
                    <a:pt x="909" y="518"/>
                    <a:pt x="905" y="518"/>
                  </a:cubicBezTo>
                  <a:cubicBezTo>
                    <a:pt x="902" y="518"/>
                    <a:pt x="892" y="513"/>
                    <a:pt x="874" y="504"/>
                  </a:cubicBezTo>
                  <a:cubicBezTo>
                    <a:pt x="789" y="440"/>
                    <a:pt x="725" y="333"/>
                    <a:pt x="618" y="270"/>
                  </a:cubicBezTo>
                  <a:cubicBezTo>
                    <a:pt x="597" y="270"/>
                    <a:pt x="597" y="270"/>
                    <a:pt x="576" y="248"/>
                  </a:cubicBezTo>
                  <a:cubicBezTo>
                    <a:pt x="576" y="248"/>
                    <a:pt x="555" y="248"/>
                    <a:pt x="555" y="227"/>
                  </a:cubicBezTo>
                  <a:cubicBezTo>
                    <a:pt x="512" y="206"/>
                    <a:pt x="491" y="184"/>
                    <a:pt x="469" y="163"/>
                  </a:cubicBezTo>
                  <a:cubicBezTo>
                    <a:pt x="427" y="142"/>
                    <a:pt x="405" y="142"/>
                    <a:pt x="405" y="142"/>
                  </a:cubicBezTo>
                  <a:cubicBezTo>
                    <a:pt x="320" y="99"/>
                    <a:pt x="256" y="57"/>
                    <a:pt x="192" y="14"/>
                  </a:cubicBezTo>
                  <a:cubicBezTo>
                    <a:pt x="174" y="5"/>
                    <a:pt x="154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19;p67">
              <a:extLst>
                <a:ext uri="{FF2B5EF4-FFF2-40B4-BE49-F238E27FC236}">
                  <a16:creationId xmlns:a16="http://schemas.microsoft.com/office/drawing/2014/main" id="{33077E63-ACFF-49E9-88C7-C5197B8E560C}"/>
                </a:ext>
              </a:extLst>
            </p:cNvPr>
            <p:cNvSpPr/>
            <p:nvPr/>
          </p:nvSpPr>
          <p:spPr>
            <a:xfrm>
              <a:off x="14038425" y="2397213"/>
              <a:ext cx="58600" cy="72825"/>
            </a:xfrm>
            <a:custGeom>
              <a:avLst/>
              <a:gdLst/>
              <a:ahLst/>
              <a:cxnLst/>
              <a:rect l="l" t="t" r="r" b="b"/>
              <a:pathLst>
                <a:path w="2344" h="2913" extrusionOk="0">
                  <a:moveTo>
                    <a:pt x="1932" y="1"/>
                  </a:moveTo>
                  <a:cubicBezTo>
                    <a:pt x="1867" y="1"/>
                    <a:pt x="1803" y="18"/>
                    <a:pt x="1747" y="55"/>
                  </a:cubicBezTo>
                  <a:cubicBezTo>
                    <a:pt x="1640" y="119"/>
                    <a:pt x="1555" y="161"/>
                    <a:pt x="1449" y="247"/>
                  </a:cubicBezTo>
                  <a:cubicBezTo>
                    <a:pt x="1385" y="332"/>
                    <a:pt x="1321" y="396"/>
                    <a:pt x="1236" y="460"/>
                  </a:cubicBezTo>
                  <a:cubicBezTo>
                    <a:pt x="1087" y="609"/>
                    <a:pt x="980" y="779"/>
                    <a:pt x="852" y="949"/>
                  </a:cubicBezTo>
                  <a:cubicBezTo>
                    <a:pt x="703" y="1141"/>
                    <a:pt x="554" y="1333"/>
                    <a:pt x="426" y="1524"/>
                  </a:cubicBezTo>
                  <a:cubicBezTo>
                    <a:pt x="363" y="1610"/>
                    <a:pt x="299" y="1695"/>
                    <a:pt x="256" y="1780"/>
                  </a:cubicBezTo>
                  <a:cubicBezTo>
                    <a:pt x="171" y="1908"/>
                    <a:pt x="107" y="2057"/>
                    <a:pt x="64" y="2185"/>
                  </a:cubicBezTo>
                  <a:cubicBezTo>
                    <a:pt x="1" y="2419"/>
                    <a:pt x="128" y="2717"/>
                    <a:pt x="341" y="2845"/>
                  </a:cubicBezTo>
                  <a:cubicBezTo>
                    <a:pt x="426" y="2891"/>
                    <a:pt x="514" y="2912"/>
                    <a:pt x="600" y="2912"/>
                  </a:cubicBezTo>
                  <a:cubicBezTo>
                    <a:pt x="752" y="2912"/>
                    <a:pt x="901" y="2847"/>
                    <a:pt x="1023" y="2738"/>
                  </a:cubicBezTo>
                  <a:cubicBezTo>
                    <a:pt x="1214" y="2589"/>
                    <a:pt x="1342" y="2376"/>
                    <a:pt x="1470" y="2185"/>
                  </a:cubicBezTo>
                  <a:cubicBezTo>
                    <a:pt x="1577" y="2014"/>
                    <a:pt x="1704" y="1844"/>
                    <a:pt x="1811" y="1674"/>
                  </a:cubicBezTo>
                  <a:cubicBezTo>
                    <a:pt x="1896" y="1482"/>
                    <a:pt x="2002" y="1311"/>
                    <a:pt x="2088" y="1120"/>
                  </a:cubicBezTo>
                  <a:cubicBezTo>
                    <a:pt x="2130" y="1035"/>
                    <a:pt x="2173" y="928"/>
                    <a:pt x="2215" y="843"/>
                  </a:cubicBezTo>
                  <a:lnTo>
                    <a:pt x="2215" y="800"/>
                  </a:lnTo>
                  <a:cubicBezTo>
                    <a:pt x="2258" y="736"/>
                    <a:pt x="2279" y="651"/>
                    <a:pt x="2279" y="566"/>
                  </a:cubicBezTo>
                  <a:cubicBezTo>
                    <a:pt x="2301" y="545"/>
                    <a:pt x="2301" y="502"/>
                    <a:pt x="2301" y="481"/>
                  </a:cubicBezTo>
                  <a:cubicBezTo>
                    <a:pt x="2343" y="332"/>
                    <a:pt x="2301" y="183"/>
                    <a:pt x="2173" y="76"/>
                  </a:cubicBezTo>
                  <a:cubicBezTo>
                    <a:pt x="2101" y="28"/>
                    <a:pt x="2016" y="1"/>
                    <a:pt x="1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20;p67">
              <a:extLst>
                <a:ext uri="{FF2B5EF4-FFF2-40B4-BE49-F238E27FC236}">
                  <a16:creationId xmlns:a16="http://schemas.microsoft.com/office/drawing/2014/main" id="{B57651AC-6FD3-4D06-91C4-AB0B45602A37}"/>
                </a:ext>
              </a:extLst>
            </p:cNvPr>
            <p:cNvSpPr/>
            <p:nvPr/>
          </p:nvSpPr>
          <p:spPr>
            <a:xfrm>
              <a:off x="14404200" y="2387913"/>
              <a:ext cx="91625" cy="63950"/>
            </a:xfrm>
            <a:custGeom>
              <a:avLst/>
              <a:gdLst/>
              <a:ahLst/>
              <a:cxnLst/>
              <a:rect l="l" t="t" r="r" b="b"/>
              <a:pathLst>
                <a:path w="3665" h="2558" extrusionOk="0">
                  <a:moveTo>
                    <a:pt x="810" y="1"/>
                  </a:moveTo>
                  <a:cubicBezTo>
                    <a:pt x="746" y="1"/>
                    <a:pt x="661" y="1"/>
                    <a:pt x="597" y="44"/>
                  </a:cubicBezTo>
                  <a:lnTo>
                    <a:pt x="576" y="44"/>
                  </a:lnTo>
                  <a:cubicBezTo>
                    <a:pt x="567" y="39"/>
                    <a:pt x="554" y="38"/>
                    <a:pt x="537" y="38"/>
                  </a:cubicBezTo>
                  <a:cubicBezTo>
                    <a:pt x="471" y="38"/>
                    <a:pt x="359" y="65"/>
                    <a:pt x="342" y="65"/>
                  </a:cubicBezTo>
                  <a:cubicBezTo>
                    <a:pt x="257" y="65"/>
                    <a:pt x="193" y="107"/>
                    <a:pt x="107" y="171"/>
                  </a:cubicBezTo>
                  <a:cubicBezTo>
                    <a:pt x="128" y="161"/>
                    <a:pt x="136" y="157"/>
                    <a:pt x="137" y="157"/>
                  </a:cubicBezTo>
                  <a:lnTo>
                    <a:pt x="137" y="157"/>
                  </a:lnTo>
                  <a:cubicBezTo>
                    <a:pt x="139" y="157"/>
                    <a:pt x="65" y="198"/>
                    <a:pt x="65" y="214"/>
                  </a:cubicBezTo>
                  <a:cubicBezTo>
                    <a:pt x="44" y="235"/>
                    <a:pt x="22" y="235"/>
                    <a:pt x="22" y="257"/>
                  </a:cubicBezTo>
                  <a:cubicBezTo>
                    <a:pt x="1" y="470"/>
                    <a:pt x="86" y="619"/>
                    <a:pt x="214" y="768"/>
                  </a:cubicBezTo>
                  <a:cubicBezTo>
                    <a:pt x="214" y="789"/>
                    <a:pt x="214" y="789"/>
                    <a:pt x="214" y="789"/>
                  </a:cubicBezTo>
                  <a:cubicBezTo>
                    <a:pt x="257" y="917"/>
                    <a:pt x="320" y="1002"/>
                    <a:pt x="406" y="1108"/>
                  </a:cubicBezTo>
                  <a:lnTo>
                    <a:pt x="448" y="1151"/>
                  </a:lnTo>
                  <a:cubicBezTo>
                    <a:pt x="491" y="1194"/>
                    <a:pt x="555" y="1300"/>
                    <a:pt x="597" y="1343"/>
                  </a:cubicBezTo>
                  <a:cubicBezTo>
                    <a:pt x="746" y="1492"/>
                    <a:pt x="917" y="1620"/>
                    <a:pt x="1066" y="1769"/>
                  </a:cubicBezTo>
                  <a:cubicBezTo>
                    <a:pt x="1457" y="2143"/>
                    <a:pt x="1971" y="2558"/>
                    <a:pt x="2530" y="2558"/>
                  </a:cubicBezTo>
                  <a:cubicBezTo>
                    <a:pt x="2672" y="2558"/>
                    <a:pt x="2816" y="2532"/>
                    <a:pt x="2961" y="2472"/>
                  </a:cubicBezTo>
                  <a:cubicBezTo>
                    <a:pt x="3174" y="2386"/>
                    <a:pt x="3387" y="2280"/>
                    <a:pt x="3515" y="2046"/>
                  </a:cubicBezTo>
                  <a:cubicBezTo>
                    <a:pt x="3622" y="1833"/>
                    <a:pt x="3664" y="1577"/>
                    <a:pt x="3600" y="1321"/>
                  </a:cubicBezTo>
                  <a:cubicBezTo>
                    <a:pt x="3494" y="959"/>
                    <a:pt x="3323" y="704"/>
                    <a:pt x="3004" y="512"/>
                  </a:cubicBezTo>
                  <a:cubicBezTo>
                    <a:pt x="2812" y="384"/>
                    <a:pt x="2599" y="299"/>
                    <a:pt x="2365" y="235"/>
                  </a:cubicBezTo>
                  <a:cubicBezTo>
                    <a:pt x="2109" y="150"/>
                    <a:pt x="1811" y="129"/>
                    <a:pt x="1534" y="65"/>
                  </a:cubicBezTo>
                  <a:cubicBezTo>
                    <a:pt x="1471" y="65"/>
                    <a:pt x="1407" y="44"/>
                    <a:pt x="1321" y="22"/>
                  </a:cubicBezTo>
                  <a:cubicBezTo>
                    <a:pt x="1236" y="1"/>
                    <a:pt x="1151" y="1"/>
                    <a:pt x="1066" y="1"/>
                  </a:cubicBezTo>
                  <a:cubicBezTo>
                    <a:pt x="931" y="13"/>
                    <a:pt x="866" y="26"/>
                    <a:pt x="865" y="26"/>
                  </a:cubicBezTo>
                  <a:cubicBezTo>
                    <a:pt x="864" y="26"/>
                    <a:pt x="896" y="19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21;p67">
              <a:extLst>
                <a:ext uri="{FF2B5EF4-FFF2-40B4-BE49-F238E27FC236}">
                  <a16:creationId xmlns:a16="http://schemas.microsoft.com/office/drawing/2014/main" id="{B0CD2C6D-2FF3-448B-A1DB-3C19D86D92A4}"/>
                </a:ext>
              </a:extLst>
            </p:cNvPr>
            <p:cNvSpPr/>
            <p:nvPr/>
          </p:nvSpPr>
          <p:spPr>
            <a:xfrm>
              <a:off x="14414325" y="2416138"/>
              <a:ext cx="1850" cy="1700"/>
            </a:xfrm>
            <a:custGeom>
              <a:avLst/>
              <a:gdLst/>
              <a:ahLst/>
              <a:cxnLst/>
              <a:rect l="l" t="t" r="r" b="b"/>
              <a:pathLst>
                <a:path w="74" h="68" extrusionOk="0">
                  <a:moveTo>
                    <a:pt x="1" y="1"/>
                  </a:moveTo>
                  <a:cubicBezTo>
                    <a:pt x="46" y="46"/>
                    <a:pt x="67" y="68"/>
                    <a:pt x="71" y="68"/>
                  </a:cubicBezTo>
                  <a:cubicBezTo>
                    <a:pt x="74" y="68"/>
                    <a:pt x="63" y="52"/>
                    <a:pt x="43" y="22"/>
                  </a:cubicBezTo>
                  <a:cubicBezTo>
                    <a:pt x="22" y="22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22;p67">
              <a:extLst>
                <a:ext uri="{FF2B5EF4-FFF2-40B4-BE49-F238E27FC236}">
                  <a16:creationId xmlns:a16="http://schemas.microsoft.com/office/drawing/2014/main" id="{A76B6195-019F-4033-A621-FE6CB9D0C68F}"/>
                </a:ext>
              </a:extLst>
            </p:cNvPr>
            <p:cNvSpPr/>
            <p:nvPr/>
          </p:nvSpPr>
          <p:spPr>
            <a:xfrm>
              <a:off x="14468100" y="2192838"/>
              <a:ext cx="82550" cy="67675"/>
            </a:xfrm>
            <a:custGeom>
              <a:avLst/>
              <a:gdLst/>
              <a:ahLst/>
              <a:cxnLst/>
              <a:rect l="l" t="t" r="r" b="b"/>
              <a:pathLst>
                <a:path w="3302" h="2707" extrusionOk="0">
                  <a:moveTo>
                    <a:pt x="2900" y="0"/>
                  </a:moveTo>
                  <a:cubicBezTo>
                    <a:pt x="2847" y="0"/>
                    <a:pt x="2787" y="15"/>
                    <a:pt x="2727" y="30"/>
                  </a:cubicBezTo>
                  <a:lnTo>
                    <a:pt x="2599" y="30"/>
                  </a:lnTo>
                  <a:cubicBezTo>
                    <a:pt x="2535" y="52"/>
                    <a:pt x="2493" y="94"/>
                    <a:pt x="2429" y="94"/>
                  </a:cubicBezTo>
                  <a:cubicBezTo>
                    <a:pt x="2365" y="116"/>
                    <a:pt x="2301" y="116"/>
                    <a:pt x="2258" y="137"/>
                  </a:cubicBezTo>
                  <a:cubicBezTo>
                    <a:pt x="2237" y="137"/>
                    <a:pt x="2194" y="158"/>
                    <a:pt x="2173" y="158"/>
                  </a:cubicBezTo>
                  <a:cubicBezTo>
                    <a:pt x="2152" y="158"/>
                    <a:pt x="2152" y="158"/>
                    <a:pt x="2130" y="179"/>
                  </a:cubicBezTo>
                  <a:cubicBezTo>
                    <a:pt x="2067" y="179"/>
                    <a:pt x="2003" y="201"/>
                    <a:pt x="1981" y="201"/>
                  </a:cubicBezTo>
                  <a:cubicBezTo>
                    <a:pt x="1960" y="222"/>
                    <a:pt x="1939" y="222"/>
                    <a:pt x="1917" y="243"/>
                  </a:cubicBezTo>
                  <a:cubicBezTo>
                    <a:pt x="1854" y="265"/>
                    <a:pt x="1811" y="286"/>
                    <a:pt x="1747" y="307"/>
                  </a:cubicBezTo>
                  <a:cubicBezTo>
                    <a:pt x="1662" y="329"/>
                    <a:pt x="1555" y="371"/>
                    <a:pt x="1449" y="414"/>
                  </a:cubicBezTo>
                  <a:cubicBezTo>
                    <a:pt x="1364" y="435"/>
                    <a:pt x="1279" y="456"/>
                    <a:pt x="1172" y="520"/>
                  </a:cubicBezTo>
                  <a:cubicBezTo>
                    <a:pt x="1129" y="542"/>
                    <a:pt x="1087" y="563"/>
                    <a:pt x="1066" y="584"/>
                  </a:cubicBezTo>
                  <a:cubicBezTo>
                    <a:pt x="980" y="627"/>
                    <a:pt x="874" y="669"/>
                    <a:pt x="789" y="733"/>
                  </a:cubicBezTo>
                  <a:cubicBezTo>
                    <a:pt x="661" y="818"/>
                    <a:pt x="533" y="946"/>
                    <a:pt x="405" y="1053"/>
                  </a:cubicBezTo>
                  <a:cubicBezTo>
                    <a:pt x="308" y="1150"/>
                    <a:pt x="211" y="1264"/>
                    <a:pt x="147" y="1397"/>
                  </a:cubicBezTo>
                  <a:lnTo>
                    <a:pt x="147" y="1397"/>
                  </a:lnTo>
                  <a:cubicBezTo>
                    <a:pt x="147" y="1396"/>
                    <a:pt x="148" y="1395"/>
                    <a:pt x="149" y="1394"/>
                  </a:cubicBezTo>
                  <a:lnTo>
                    <a:pt x="149" y="1394"/>
                  </a:lnTo>
                  <a:cubicBezTo>
                    <a:pt x="148" y="1395"/>
                    <a:pt x="147" y="1396"/>
                    <a:pt x="147" y="1397"/>
                  </a:cubicBezTo>
                  <a:lnTo>
                    <a:pt x="147" y="1397"/>
                  </a:lnTo>
                  <a:cubicBezTo>
                    <a:pt x="147" y="1397"/>
                    <a:pt x="147" y="1397"/>
                    <a:pt x="147" y="1397"/>
                  </a:cubicBezTo>
                  <a:lnTo>
                    <a:pt x="147" y="1397"/>
                  </a:lnTo>
                  <a:cubicBezTo>
                    <a:pt x="143" y="1400"/>
                    <a:pt x="140" y="1403"/>
                    <a:pt x="138" y="1405"/>
                  </a:cubicBezTo>
                  <a:lnTo>
                    <a:pt x="138" y="1405"/>
                  </a:lnTo>
                  <a:cubicBezTo>
                    <a:pt x="141" y="1402"/>
                    <a:pt x="144" y="1400"/>
                    <a:pt x="147" y="1397"/>
                  </a:cubicBezTo>
                  <a:lnTo>
                    <a:pt x="147" y="1397"/>
                  </a:lnTo>
                  <a:cubicBezTo>
                    <a:pt x="140" y="1410"/>
                    <a:pt x="134" y="1423"/>
                    <a:pt x="128" y="1436"/>
                  </a:cubicBezTo>
                  <a:cubicBezTo>
                    <a:pt x="128" y="1420"/>
                    <a:pt x="128" y="1416"/>
                    <a:pt x="138" y="1405"/>
                  </a:cubicBezTo>
                  <a:lnTo>
                    <a:pt x="138" y="1405"/>
                  </a:lnTo>
                  <a:cubicBezTo>
                    <a:pt x="121" y="1423"/>
                    <a:pt x="107" y="1444"/>
                    <a:pt x="107" y="1479"/>
                  </a:cubicBezTo>
                  <a:cubicBezTo>
                    <a:pt x="43" y="1606"/>
                    <a:pt x="1" y="1734"/>
                    <a:pt x="1" y="1883"/>
                  </a:cubicBezTo>
                  <a:cubicBezTo>
                    <a:pt x="1" y="2054"/>
                    <a:pt x="65" y="2245"/>
                    <a:pt x="171" y="2373"/>
                  </a:cubicBezTo>
                  <a:cubicBezTo>
                    <a:pt x="320" y="2572"/>
                    <a:pt x="559" y="2706"/>
                    <a:pt x="808" y="2706"/>
                  </a:cubicBezTo>
                  <a:cubicBezTo>
                    <a:pt x="880" y="2706"/>
                    <a:pt x="952" y="2695"/>
                    <a:pt x="1023" y="2671"/>
                  </a:cubicBezTo>
                  <a:cubicBezTo>
                    <a:pt x="1129" y="2629"/>
                    <a:pt x="1236" y="2607"/>
                    <a:pt x="1342" y="2543"/>
                  </a:cubicBezTo>
                  <a:cubicBezTo>
                    <a:pt x="1428" y="2501"/>
                    <a:pt x="1513" y="2416"/>
                    <a:pt x="1598" y="2352"/>
                  </a:cubicBezTo>
                  <a:cubicBezTo>
                    <a:pt x="1683" y="2288"/>
                    <a:pt x="1768" y="2224"/>
                    <a:pt x="1854" y="2139"/>
                  </a:cubicBezTo>
                  <a:cubicBezTo>
                    <a:pt x="2003" y="1990"/>
                    <a:pt x="2173" y="1798"/>
                    <a:pt x="2301" y="1606"/>
                  </a:cubicBezTo>
                  <a:cubicBezTo>
                    <a:pt x="2301" y="1585"/>
                    <a:pt x="2301" y="1585"/>
                    <a:pt x="2322" y="1564"/>
                  </a:cubicBezTo>
                  <a:cubicBezTo>
                    <a:pt x="2365" y="1521"/>
                    <a:pt x="2407" y="1457"/>
                    <a:pt x="2450" y="1393"/>
                  </a:cubicBezTo>
                  <a:cubicBezTo>
                    <a:pt x="2450" y="1372"/>
                    <a:pt x="2471" y="1372"/>
                    <a:pt x="2471" y="1372"/>
                  </a:cubicBezTo>
                  <a:cubicBezTo>
                    <a:pt x="2493" y="1330"/>
                    <a:pt x="2493" y="1308"/>
                    <a:pt x="2514" y="1287"/>
                  </a:cubicBezTo>
                  <a:cubicBezTo>
                    <a:pt x="2535" y="1266"/>
                    <a:pt x="2556" y="1244"/>
                    <a:pt x="2578" y="1223"/>
                  </a:cubicBezTo>
                  <a:cubicBezTo>
                    <a:pt x="2620" y="1180"/>
                    <a:pt x="2642" y="1138"/>
                    <a:pt x="2663" y="1095"/>
                  </a:cubicBezTo>
                  <a:cubicBezTo>
                    <a:pt x="2688" y="1070"/>
                    <a:pt x="2698" y="1060"/>
                    <a:pt x="2694" y="1060"/>
                  </a:cubicBezTo>
                  <a:lnTo>
                    <a:pt x="2694" y="1060"/>
                  </a:lnTo>
                  <a:cubicBezTo>
                    <a:pt x="2691" y="1060"/>
                    <a:pt x="2684" y="1064"/>
                    <a:pt x="2671" y="1070"/>
                  </a:cubicBezTo>
                  <a:lnTo>
                    <a:pt x="2671" y="1070"/>
                  </a:lnTo>
                  <a:cubicBezTo>
                    <a:pt x="2677" y="1060"/>
                    <a:pt x="2684" y="1053"/>
                    <a:pt x="2684" y="1053"/>
                  </a:cubicBezTo>
                  <a:cubicBezTo>
                    <a:pt x="2705" y="1031"/>
                    <a:pt x="2727" y="1010"/>
                    <a:pt x="2748" y="989"/>
                  </a:cubicBezTo>
                  <a:cubicBezTo>
                    <a:pt x="2812" y="925"/>
                    <a:pt x="2855" y="861"/>
                    <a:pt x="2897" y="776"/>
                  </a:cubicBezTo>
                  <a:cubicBezTo>
                    <a:pt x="2897" y="776"/>
                    <a:pt x="2918" y="754"/>
                    <a:pt x="2918" y="733"/>
                  </a:cubicBezTo>
                  <a:lnTo>
                    <a:pt x="2961" y="712"/>
                  </a:lnTo>
                  <a:cubicBezTo>
                    <a:pt x="3004" y="648"/>
                    <a:pt x="3046" y="605"/>
                    <a:pt x="3068" y="542"/>
                  </a:cubicBezTo>
                  <a:cubicBezTo>
                    <a:pt x="3110" y="478"/>
                    <a:pt x="3174" y="414"/>
                    <a:pt x="3174" y="350"/>
                  </a:cubicBezTo>
                  <a:cubicBezTo>
                    <a:pt x="3195" y="307"/>
                    <a:pt x="3217" y="265"/>
                    <a:pt x="3217" y="201"/>
                  </a:cubicBezTo>
                  <a:cubicBezTo>
                    <a:pt x="3238" y="179"/>
                    <a:pt x="3259" y="158"/>
                    <a:pt x="3281" y="116"/>
                  </a:cubicBezTo>
                  <a:cubicBezTo>
                    <a:pt x="3302" y="94"/>
                    <a:pt x="3259" y="30"/>
                    <a:pt x="3217" y="30"/>
                  </a:cubicBezTo>
                  <a:cubicBezTo>
                    <a:pt x="3174" y="52"/>
                    <a:pt x="3153" y="52"/>
                    <a:pt x="3110" y="52"/>
                  </a:cubicBezTo>
                  <a:cubicBezTo>
                    <a:pt x="3068" y="30"/>
                    <a:pt x="3025" y="9"/>
                    <a:pt x="2961" y="9"/>
                  </a:cubicBezTo>
                  <a:cubicBezTo>
                    <a:pt x="2942" y="3"/>
                    <a:pt x="2922" y="0"/>
                    <a:pt x="2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23;p67">
              <a:extLst>
                <a:ext uri="{FF2B5EF4-FFF2-40B4-BE49-F238E27FC236}">
                  <a16:creationId xmlns:a16="http://schemas.microsoft.com/office/drawing/2014/main" id="{21ED1048-5192-4ABA-BE07-510999DA8F79}"/>
                </a:ext>
              </a:extLst>
            </p:cNvPr>
            <p:cNvSpPr/>
            <p:nvPr/>
          </p:nvSpPr>
          <p:spPr>
            <a:xfrm>
              <a:off x="14003275" y="2210813"/>
              <a:ext cx="73500" cy="67975"/>
            </a:xfrm>
            <a:custGeom>
              <a:avLst/>
              <a:gdLst/>
              <a:ahLst/>
              <a:cxnLst/>
              <a:rect l="l" t="t" r="r" b="b"/>
              <a:pathLst>
                <a:path w="2940" h="2719" extrusionOk="0">
                  <a:moveTo>
                    <a:pt x="327" y="1"/>
                  </a:moveTo>
                  <a:cubicBezTo>
                    <a:pt x="240" y="1"/>
                    <a:pt x="154" y="39"/>
                    <a:pt x="86" y="121"/>
                  </a:cubicBezTo>
                  <a:cubicBezTo>
                    <a:pt x="1" y="248"/>
                    <a:pt x="22" y="398"/>
                    <a:pt x="107" y="504"/>
                  </a:cubicBezTo>
                  <a:cubicBezTo>
                    <a:pt x="256" y="674"/>
                    <a:pt x="406" y="887"/>
                    <a:pt x="555" y="1079"/>
                  </a:cubicBezTo>
                  <a:cubicBezTo>
                    <a:pt x="597" y="1143"/>
                    <a:pt x="640" y="1186"/>
                    <a:pt x="682" y="1228"/>
                  </a:cubicBezTo>
                  <a:cubicBezTo>
                    <a:pt x="682" y="1249"/>
                    <a:pt x="704" y="1271"/>
                    <a:pt x="725" y="1292"/>
                  </a:cubicBezTo>
                  <a:cubicBezTo>
                    <a:pt x="831" y="1420"/>
                    <a:pt x="917" y="1526"/>
                    <a:pt x="1023" y="1654"/>
                  </a:cubicBezTo>
                  <a:cubicBezTo>
                    <a:pt x="1194" y="1824"/>
                    <a:pt x="1321" y="2016"/>
                    <a:pt x="1492" y="2187"/>
                  </a:cubicBezTo>
                  <a:cubicBezTo>
                    <a:pt x="1705" y="2400"/>
                    <a:pt x="1982" y="2655"/>
                    <a:pt x="2280" y="2698"/>
                  </a:cubicBezTo>
                  <a:cubicBezTo>
                    <a:pt x="2334" y="2711"/>
                    <a:pt x="2383" y="2718"/>
                    <a:pt x="2431" y="2718"/>
                  </a:cubicBezTo>
                  <a:cubicBezTo>
                    <a:pt x="2533" y="2718"/>
                    <a:pt x="2625" y="2685"/>
                    <a:pt x="2727" y="2612"/>
                  </a:cubicBezTo>
                  <a:cubicBezTo>
                    <a:pt x="2833" y="2527"/>
                    <a:pt x="2940" y="2378"/>
                    <a:pt x="2919" y="2208"/>
                  </a:cubicBezTo>
                  <a:cubicBezTo>
                    <a:pt x="2876" y="1526"/>
                    <a:pt x="2280" y="1100"/>
                    <a:pt x="1790" y="738"/>
                  </a:cubicBezTo>
                  <a:cubicBezTo>
                    <a:pt x="1577" y="589"/>
                    <a:pt x="1385" y="461"/>
                    <a:pt x="1172" y="355"/>
                  </a:cubicBezTo>
                  <a:cubicBezTo>
                    <a:pt x="1044" y="270"/>
                    <a:pt x="917" y="206"/>
                    <a:pt x="768" y="163"/>
                  </a:cubicBezTo>
                  <a:cubicBezTo>
                    <a:pt x="661" y="121"/>
                    <a:pt x="576" y="78"/>
                    <a:pt x="469" y="35"/>
                  </a:cubicBezTo>
                  <a:cubicBezTo>
                    <a:pt x="424" y="13"/>
                    <a:pt x="375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24;p67">
              <a:extLst>
                <a:ext uri="{FF2B5EF4-FFF2-40B4-BE49-F238E27FC236}">
                  <a16:creationId xmlns:a16="http://schemas.microsoft.com/office/drawing/2014/main" id="{E33BD4BA-2388-4995-9234-499B3FB8FCAD}"/>
                </a:ext>
              </a:extLst>
            </p:cNvPr>
            <p:cNvSpPr/>
            <p:nvPr/>
          </p:nvSpPr>
          <p:spPr>
            <a:xfrm>
              <a:off x="13768525" y="2445738"/>
              <a:ext cx="500" cy="775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"/>
                    <a:pt x="5" y="16"/>
                    <a:pt x="20" y="31"/>
                  </a:cubicBezTo>
                  <a:lnTo>
                    <a:pt x="20" y="9"/>
                  </a:lnTo>
                  <a:cubicBezTo>
                    <a:pt x="14" y="3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5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25;p67">
              <a:extLst>
                <a:ext uri="{FF2B5EF4-FFF2-40B4-BE49-F238E27FC236}">
                  <a16:creationId xmlns:a16="http://schemas.microsoft.com/office/drawing/2014/main" id="{07FB122D-5C7D-4A08-829B-D55DF3CE945E}"/>
                </a:ext>
              </a:extLst>
            </p:cNvPr>
            <p:cNvSpPr/>
            <p:nvPr/>
          </p:nvSpPr>
          <p:spPr>
            <a:xfrm>
              <a:off x="13765275" y="2386588"/>
              <a:ext cx="55400" cy="66325"/>
            </a:xfrm>
            <a:custGeom>
              <a:avLst/>
              <a:gdLst/>
              <a:ahLst/>
              <a:cxnLst/>
              <a:rect l="l" t="t" r="r" b="b"/>
              <a:pathLst>
                <a:path w="2216" h="2653" extrusionOk="0">
                  <a:moveTo>
                    <a:pt x="1691" y="0"/>
                  </a:moveTo>
                  <a:cubicBezTo>
                    <a:pt x="1457" y="0"/>
                    <a:pt x="1198" y="140"/>
                    <a:pt x="1023" y="267"/>
                  </a:cubicBezTo>
                  <a:cubicBezTo>
                    <a:pt x="831" y="437"/>
                    <a:pt x="661" y="629"/>
                    <a:pt x="512" y="863"/>
                  </a:cubicBezTo>
                  <a:cubicBezTo>
                    <a:pt x="405" y="1012"/>
                    <a:pt x="320" y="1161"/>
                    <a:pt x="214" y="1332"/>
                  </a:cubicBezTo>
                  <a:cubicBezTo>
                    <a:pt x="150" y="1460"/>
                    <a:pt x="107" y="1587"/>
                    <a:pt x="43" y="1715"/>
                  </a:cubicBezTo>
                  <a:cubicBezTo>
                    <a:pt x="1" y="1864"/>
                    <a:pt x="1" y="2013"/>
                    <a:pt x="22" y="2141"/>
                  </a:cubicBezTo>
                  <a:cubicBezTo>
                    <a:pt x="43" y="2248"/>
                    <a:pt x="86" y="2312"/>
                    <a:pt x="150" y="2397"/>
                  </a:cubicBezTo>
                  <a:cubicBezTo>
                    <a:pt x="281" y="2565"/>
                    <a:pt x="412" y="2635"/>
                    <a:pt x="586" y="2635"/>
                  </a:cubicBezTo>
                  <a:cubicBezTo>
                    <a:pt x="609" y="2635"/>
                    <a:pt x="633" y="2634"/>
                    <a:pt x="657" y="2631"/>
                  </a:cubicBezTo>
                  <a:lnTo>
                    <a:pt x="657" y="2631"/>
                  </a:lnTo>
                  <a:cubicBezTo>
                    <a:pt x="650" y="2633"/>
                    <a:pt x="634" y="2637"/>
                    <a:pt x="618" y="2652"/>
                  </a:cubicBezTo>
                  <a:cubicBezTo>
                    <a:pt x="895" y="2652"/>
                    <a:pt x="1130" y="2482"/>
                    <a:pt x="1257" y="2226"/>
                  </a:cubicBezTo>
                  <a:cubicBezTo>
                    <a:pt x="1300" y="2162"/>
                    <a:pt x="1343" y="2077"/>
                    <a:pt x="1385" y="2013"/>
                  </a:cubicBezTo>
                  <a:cubicBezTo>
                    <a:pt x="1470" y="1843"/>
                    <a:pt x="1556" y="1694"/>
                    <a:pt x="1662" y="1545"/>
                  </a:cubicBezTo>
                  <a:cubicBezTo>
                    <a:pt x="1747" y="1396"/>
                    <a:pt x="1875" y="1247"/>
                    <a:pt x="1960" y="1098"/>
                  </a:cubicBezTo>
                  <a:cubicBezTo>
                    <a:pt x="2088" y="885"/>
                    <a:pt x="2216" y="608"/>
                    <a:pt x="2152" y="352"/>
                  </a:cubicBezTo>
                  <a:cubicBezTo>
                    <a:pt x="2131" y="224"/>
                    <a:pt x="2045" y="118"/>
                    <a:pt x="1918" y="54"/>
                  </a:cubicBezTo>
                  <a:cubicBezTo>
                    <a:pt x="1848" y="16"/>
                    <a:pt x="1771" y="0"/>
                    <a:pt x="1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26;p67">
              <a:extLst>
                <a:ext uri="{FF2B5EF4-FFF2-40B4-BE49-F238E27FC236}">
                  <a16:creationId xmlns:a16="http://schemas.microsoft.com/office/drawing/2014/main" id="{6FC761F7-74A7-4398-B680-330EC619C261}"/>
                </a:ext>
              </a:extLst>
            </p:cNvPr>
            <p:cNvSpPr/>
            <p:nvPr/>
          </p:nvSpPr>
          <p:spPr>
            <a:xfrm>
              <a:off x="13769000" y="2446488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2" y="22"/>
                  </a:moveTo>
                  <a:cubicBezTo>
                    <a:pt x="65" y="65"/>
                    <a:pt x="65" y="65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22" y="22"/>
                  </a:cubicBezTo>
                  <a:close/>
                </a:path>
              </a:pathLst>
            </a:custGeom>
            <a:solidFill>
              <a:srgbClr val="5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27;p67">
              <a:extLst>
                <a:ext uri="{FF2B5EF4-FFF2-40B4-BE49-F238E27FC236}">
                  <a16:creationId xmlns:a16="http://schemas.microsoft.com/office/drawing/2014/main" id="{95714DC2-7961-4EB7-904A-24A6C1A6825A}"/>
                </a:ext>
              </a:extLst>
            </p:cNvPr>
            <p:cNvSpPr/>
            <p:nvPr/>
          </p:nvSpPr>
          <p:spPr>
            <a:xfrm>
              <a:off x="13526750" y="2232438"/>
              <a:ext cx="75625" cy="40825"/>
            </a:xfrm>
            <a:custGeom>
              <a:avLst/>
              <a:gdLst/>
              <a:ahLst/>
              <a:cxnLst/>
              <a:rect l="l" t="t" r="r" b="b"/>
              <a:pathLst>
                <a:path w="3025" h="1633" extrusionOk="0">
                  <a:moveTo>
                    <a:pt x="2437" y="0"/>
                  </a:moveTo>
                  <a:cubicBezTo>
                    <a:pt x="2348" y="0"/>
                    <a:pt x="2269" y="24"/>
                    <a:pt x="2173" y="65"/>
                  </a:cubicBezTo>
                  <a:cubicBezTo>
                    <a:pt x="2088" y="108"/>
                    <a:pt x="1981" y="150"/>
                    <a:pt x="1896" y="193"/>
                  </a:cubicBezTo>
                  <a:lnTo>
                    <a:pt x="1342" y="406"/>
                  </a:lnTo>
                  <a:cubicBezTo>
                    <a:pt x="959" y="576"/>
                    <a:pt x="576" y="747"/>
                    <a:pt x="213" y="981"/>
                  </a:cubicBezTo>
                  <a:cubicBezTo>
                    <a:pt x="86" y="1087"/>
                    <a:pt x="1" y="1258"/>
                    <a:pt x="86" y="1428"/>
                  </a:cubicBezTo>
                  <a:cubicBezTo>
                    <a:pt x="137" y="1564"/>
                    <a:pt x="256" y="1632"/>
                    <a:pt x="389" y="1632"/>
                  </a:cubicBezTo>
                  <a:cubicBezTo>
                    <a:pt x="422" y="1632"/>
                    <a:pt x="456" y="1628"/>
                    <a:pt x="490" y="1620"/>
                  </a:cubicBezTo>
                  <a:cubicBezTo>
                    <a:pt x="874" y="1577"/>
                    <a:pt x="1257" y="1428"/>
                    <a:pt x="1640" y="1300"/>
                  </a:cubicBezTo>
                  <a:cubicBezTo>
                    <a:pt x="1811" y="1215"/>
                    <a:pt x="2002" y="1151"/>
                    <a:pt x="2173" y="1087"/>
                  </a:cubicBezTo>
                  <a:cubicBezTo>
                    <a:pt x="2279" y="1045"/>
                    <a:pt x="2365" y="1002"/>
                    <a:pt x="2471" y="981"/>
                  </a:cubicBezTo>
                  <a:cubicBezTo>
                    <a:pt x="2514" y="959"/>
                    <a:pt x="2578" y="938"/>
                    <a:pt x="2620" y="917"/>
                  </a:cubicBezTo>
                  <a:cubicBezTo>
                    <a:pt x="2727" y="853"/>
                    <a:pt x="2791" y="789"/>
                    <a:pt x="2876" y="683"/>
                  </a:cubicBezTo>
                  <a:cubicBezTo>
                    <a:pt x="3025" y="448"/>
                    <a:pt x="2876" y="65"/>
                    <a:pt x="2599" y="22"/>
                  </a:cubicBezTo>
                  <a:cubicBezTo>
                    <a:pt x="2538" y="7"/>
                    <a:pt x="2486" y="0"/>
                    <a:pt x="2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28;p67">
              <a:extLst>
                <a:ext uri="{FF2B5EF4-FFF2-40B4-BE49-F238E27FC236}">
                  <a16:creationId xmlns:a16="http://schemas.microsoft.com/office/drawing/2014/main" id="{5F5E4FFD-FFC4-443B-A631-36E814A71345}"/>
                </a:ext>
              </a:extLst>
            </p:cNvPr>
            <p:cNvSpPr/>
            <p:nvPr/>
          </p:nvSpPr>
          <p:spPr>
            <a:xfrm>
              <a:off x="13325500" y="2378863"/>
              <a:ext cx="55375" cy="78050"/>
            </a:xfrm>
            <a:custGeom>
              <a:avLst/>
              <a:gdLst/>
              <a:ahLst/>
              <a:cxnLst/>
              <a:rect l="l" t="t" r="r" b="b"/>
              <a:pathLst>
                <a:path w="2215" h="3122" extrusionOk="0">
                  <a:moveTo>
                    <a:pt x="1959" y="1"/>
                  </a:moveTo>
                  <a:cubicBezTo>
                    <a:pt x="1917" y="22"/>
                    <a:pt x="1874" y="44"/>
                    <a:pt x="1832" y="65"/>
                  </a:cubicBezTo>
                  <a:cubicBezTo>
                    <a:pt x="1768" y="65"/>
                    <a:pt x="1704" y="86"/>
                    <a:pt x="1661" y="107"/>
                  </a:cubicBezTo>
                  <a:cubicBezTo>
                    <a:pt x="1640" y="129"/>
                    <a:pt x="1619" y="150"/>
                    <a:pt x="1576" y="171"/>
                  </a:cubicBezTo>
                  <a:cubicBezTo>
                    <a:pt x="1576" y="171"/>
                    <a:pt x="1550" y="198"/>
                    <a:pt x="1559" y="199"/>
                  </a:cubicBezTo>
                  <a:lnTo>
                    <a:pt x="1559" y="199"/>
                  </a:lnTo>
                  <a:cubicBezTo>
                    <a:pt x="1508" y="218"/>
                    <a:pt x="1487" y="237"/>
                    <a:pt x="1448" y="256"/>
                  </a:cubicBezTo>
                  <a:cubicBezTo>
                    <a:pt x="1406" y="299"/>
                    <a:pt x="1363" y="320"/>
                    <a:pt x="1320" y="342"/>
                  </a:cubicBezTo>
                  <a:cubicBezTo>
                    <a:pt x="1320" y="342"/>
                    <a:pt x="1299" y="363"/>
                    <a:pt x="1299" y="363"/>
                  </a:cubicBezTo>
                  <a:cubicBezTo>
                    <a:pt x="1278" y="384"/>
                    <a:pt x="1235" y="427"/>
                    <a:pt x="1193" y="448"/>
                  </a:cubicBezTo>
                  <a:cubicBezTo>
                    <a:pt x="980" y="619"/>
                    <a:pt x="788" y="832"/>
                    <a:pt x="618" y="1066"/>
                  </a:cubicBezTo>
                  <a:cubicBezTo>
                    <a:pt x="469" y="1257"/>
                    <a:pt x="362" y="1470"/>
                    <a:pt x="256" y="1683"/>
                  </a:cubicBezTo>
                  <a:cubicBezTo>
                    <a:pt x="192" y="1833"/>
                    <a:pt x="128" y="1982"/>
                    <a:pt x="85" y="2152"/>
                  </a:cubicBezTo>
                  <a:cubicBezTo>
                    <a:pt x="21" y="2301"/>
                    <a:pt x="0" y="2535"/>
                    <a:pt x="64" y="2706"/>
                  </a:cubicBezTo>
                  <a:cubicBezTo>
                    <a:pt x="180" y="3002"/>
                    <a:pt x="313" y="3121"/>
                    <a:pt x="453" y="3121"/>
                  </a:cubicBezTo>
                  <a:cubicBezTo>
                    <a:pt x="1007" y="3121"/>
                    <a:pt x="1670" y="1236"/>
                    <a:pt x="1789" y="981"/>
                  </a:cubicBezTo>
                  <a:cubicBezTo>
                    <a:pt x="1853" y="853"/>
                    <a:pt x="1917" y="725"/>
                    <a:pt x="1981" y="619"/>
                  </a:cubicBezTo>
                  <a:lnTo>
                    <a:pt x="1981" y="619"/>
                  </a:lnTo>
                  <a:cubicBezTo>
                    <a:pt x="1989" y="611"/>
                    <a:pt x="2002" y="597"/>
                    <a:pt x="2002" y="597"/>
                  </a:cubicBezTo>
                  <a:cubicBezTo>
                    <a:pt x="2002" y="576"/>
                    <a:pt x="2023" y="555"/>
                    <a:pt x="2045" y="533"/>
                  </a:cubicBezTo>
                  <a:cubicBezTo>
                    <a:pt x="2066" y="469"/>
                    <a:pt x="2087" y="427"/>
                    <a:pt x="2087" y="363"/>
                  </a:cubicBezTo>
                  <a:cubicBezTo>
                    <a:pt x="2108" y="320"/>
                    <a:pt x="2151" y="278"/>
                    <a:pt x="2172" y="235"/>
                  </a:cubicBezTo>
                  <a:cubicBezTo>
                    <a:pt x="2194" y="193"/>
                    <a:pt x="2194" y="129"/>
                    <a:pt x="2194" y="65"/>
                  </a:cubicBezTo>
                  <a:cubicBezTo>
                    <a:pt x="2215" y="44"/>
                    <a:pt x="2194" y="1"/>
                    <a:pt x="2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29;p67">
              <a:extLst>
                <a:ext uri="{FF2B5EF4-FFF2-40B4-BE49-F238E27FC236}">
                  <a16:creationId xmlns:a16="http://schemas.microsoft.com/office/drawing/2014/main" id="{DB264FD5-7561-4447-8C3B-846630EC689D}"/>
                </a:ext>
              </a:extLst>
            </p:cNvPr>
            <p:cNvSpPr/>
            <p:nvPr/>
          </p:nvSpPr>
          <p:spPr>
            <a:xfrm>
              <a:off x="14248875" y="2448413"/>
              <a:ext cx="73375" cy="60250"/>
            </a:xfrm>
            <a:custGeom>
              <a:avLst/>
              <a:gdLst/>
              <a:ahLst/>
              <a:cxnLst/>
              <a:rect l="l" t="t" r="r" b="b"/>
              <a:pathLst>
                <a:path w="2935" h="2410" extrusionOk="0">
                  <a:moveTo>
                    <a:pt x="151" y="0"/>
                  </a:moveTo>
                  <a:cubicBezTo>
                    <a:pt x="75" y="0"/>
                    <a:pt x="1" y="106"/>
                    <a:pt x="38" y="179"/>
                  </a:cubicBezTo>
                  <a:cubicBezTo>
                    <a:pt x="59" y="243"/>
                    <a:pt x="59" y="307"/>
                    <a:pt x="80" y="392"/>
                  </a:cubicBezTo>
                  <a:cubicBezTo>
                    <a:pt x="102" y="435"/>
                    <a:pt x="144" y="499"/>
                    <a:pt x="165" y="541"/>
                  </a:cubicBezTo>
                  <a:cubicBezTo>
                    <a:pt x="187" y="627"/>
                    <a:pt x="208" y="690"/>
                    <a:pt x="251" y="754"/>
                  </a:cubicBezTo>
                  <a:cubicBezTo>
                    <a:pt x="293" y="925"/>
                    <a:pt x="421" y="1052"/>
                    <a:pt x="528" y="1202"/>
                  </a:cubicBezTo>
                  <a:cubicBezTo>
                    <a:pt x="655" y="1393"/>
                    <a:pt x="804" y="1564"/>
                    <a:pt x="975" y="1713"/>
                  </a:cubicBezTo>
                  <a:cubicBezTo>
                    <a:pt x="1145" y="1883"/>
                    <a:pt x="1316" y="2053"/>
                    <a:pt x="1529" y="2181"/>
                  </a:cubicBezTo>
                  <a:cubicBezTo>
                    <a:pt x="1656" y="2245"/>
                    <a:pt x="1784" y="2330"/>
                    <a:pt x="1933" y="2373"/>
                  </a:cubicBezTo>
                  <a:cubicBezTo>
                    <a:pt x="2012" y="2397"/>
                    <a:pt x="2091" y="2409"/>
                    <a:pt x="2169" y="2409"/>
                  </a:cubicBezTo>
                  <a:cubicBezTo>
                    <a:pt x="2365" y="2409"/>
                    <a:pt x="2554" y="2333"/>
                    <a:pt x="2721" y="2181"/>
                  </a:cubicBezTo>
                  <a:cubicBezTo>
                    <a:pt x="2849" y="2075"/>
                    <a:pt x="2913" y="1883"/>
                    <a:pt x="2913" y="1713"/>
                  </a:cubicBezTo>
                  <a:cubicBezTo>
                    <a:pt x="2934" y="1478"/>
                    <a:pt x="2828" y="1287"/>
                    <a:pt x="2657" y="1138"/>
                  </a:cubicBezTo>
                  <a:cubicBezTo>
                    <a:pt x="2657" y="1052"/>
                    <a:pt x="2679" y="967"/>
                    <a:pt x="2657" y="882"/>
                  </a:cubicBezTo>
                  <a:cubicBezTo>
                    <a:pt x="2624" y="833"/>
                    <a:pt x="2566" y="783"/>
                    <a:pt x="2501" y="783"/>
                  </a:cubicBezTo>
                  <a:cubicBezTo>
                    <a:pt x="2483" y="783"/>
                    <a:pt x="2464" y="787"/>
                    <a:pt x="2444" y="797"/>
                  </a:cubicBezTo>
                  <a:cubicBezTo>
                    <a:pt x="2402" y="840"/>
                    <a:pt x="2380" y="861"/>
                    <a:pt x="2359" y="903"/>
                  </a:cubicBezTo>
                  <a:cubicBezTo>
                    <a:pt x="2231" y="840"/>
                    <a:pt x="2104" y="776"/>
                    <a:pt x="1954" y="712"/>
                  </a:cubicBezTo>
                  <a:cubicBezTo>
                    <a:pt x="1741" y="627"/>
                    <a:pt x="1529" y="499"/>
                    <a:pt x="1316" y="414"/>
                  </a:cubicBezTo>
                  <a:cubicBezTo>
                    <a:pt x="1273" y="392"/>
                    <a:pt x="1230" y="371"/>
                    <a:pt x="1188" y="371"/>
                  </a:cubicBezTo>
                  <a:cubicBezTo>
                    <a:pt x="1145" y="350"/>
                    <a:pt x="1103" y="328"/>
                    <a:pt x="1060" y="307"/>
                  </a:cubicBezTo>
                  <a:cubicBezTo>
                    <a:pt x="996" y="286"/>
                    <a:pt x="953" y="243"/>
                    <a:pt x="890" y="222"/>
                  </a:cubicBezTo>
                  <a:cubicBezTo>
                    <a:pt x="826" y="201"/>
                    <a:pt x="762" y="201"/>
                    <a:pt x="719" y="179"/>
                  </a:cubicBezTo>
                  <a:cubicBezTo>
                    <a:pt x="677" y="179"/>
                    <a:pt x="634" y="158"/>
                    <a:pt x="655" y="158"/>
                  </a:cubicBezTo>
                  <a:cubicBezTo>
                    <a:pt x="655" y="158"/>
                    <a:pt x="506" y="115"/>
                    <a:pt x="485" y="115"/>
                  </a:cubicBezTo>
                  <a:cubicBezTo>
                    <a:pt x="442" y="94"/>
                    <a:pt x="400" y="52"/>
                    <a:pt x="336" y="52"/>
                  </a:cubicBezTo>
                  <a:cubicBezTo>
                    <a:pt x="272" y="30"/>
                    <a:pt x="251" y="30"/>
                    <a:pt x="187" y="9"/>
                  </a:cubicBezTo>
                  <a:cubicBezTo>
                    <a:pt x="175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30;p67">
              <a:extLst>
                <a:ext uri="{FF2B5EF4-FFF2-40B4-BE49-F238E27FC236}">
                  <a16:creationId xmlns:a16="http://schemas.microsoft.com/office/drawing/2014/main" id="{797248F2-CC0E-46E9-A321-8F26E838B5BA}"/>
                </a:ext>
              </a:extLst>
            </p:cNvPr>
            <p:cNvSpPr/>
            <p:nvPr/>
          </p:nvSpPr>
          <p:spPr>
            <a:xfrm>
              <a:off x="14431900" y="2294738"/>
              <a:ext cx="85225" cy="58600"/>
            </a:xfrm>
            <a:custGeom>
              <a:avLst/>
              <a:gdLst/>
              <a:ahLst/>
              <a:cxnLst/>
              <a:rect l="l" t="t" r="r" b="b"/>
              <a:pathLst>
                <a:path w="3409" h="2344" extrusionOk="0">
                  <a:moveTo>
                    <a:pt x="2934" y="0"/>
                  </a:moveTo>
                  <a:cubicBezTo>
                    <a:pt x="2905" y="0"/>
                    <a:pt x="2877" y="7"/>
                    <a:pt x="2854" y="22"/>
                  </a:cubicBezTo>
                  <a:cubicBezTo>
                    <a:pt x="2854" y="22"/>
                    <a:pt x="2833" y="44"/>
                    <a:pt x="2833" y="44"/>
                  </a:cubicBezTo>
                  <a:cubicBezTo>
                    <a:pt x="2783" y="31"/>
                    <a:pt x="2737" y="26"/>
                    <a:pt x="2692" y="26"/>
                  </a:cubicBezTo>
                  <a:cubicBezTo>
                    <a:pt x="2584" y="26"/>
                    <a:pt x="2485" y="56"/>
                    <a:pt x="2364" y="86"/>
                  </a:cubicBezTo>
                  <a:cubicBezTo>
                    <a:pt x="2343" y="86"/>
                    <a:pt x="2301" y="86"/>
                    <a:pt x="2279" y="107"/>
                  </a:cubicBezTo>
                  <a:cubicBezTo>
                    <a:pt x="2258" y="107"/>
                    <a:pt x="2237" y="129"/>
                    <a:pt x="2215" y="129"/>
                  </a:cubicBezTo>
                  <a:cubicBezTo>
                    <a:pt x="2173" y="150"/>
                    <a:pt x="2109" y="171"/>
                    <a:pt x="2066" y="193"/>
                  </a:cubicBezTo>
                  <a:cubicBezTo>
                    <a:pt x="1917" y="235"/>
                    <a:pt x="1789" y="299"/>
                    <a:pt x="1640" y="384"/>
                  </a:cubicBezTo>
                  <a:cubicBezTo>
                    <a:pt x="1619" y="384"/>
                    <a:pt x="1598" y="406"/>
                    <a:pt x="1576" y="406"/>
                  </a:cubicBezTo>
                  <a:cubicBezTo>
                    <a:pt x="1470" y="448"/>
                    <a:pt x="1364" y="491"/>
                    <a:pt x="1257" y="555"/>
                  </a:cubicBezTo>
                  <a:cubicBezTo>
                    <a:pt x="1151" y="597"/>
                    <a:pt x="1044" y="661"/>
                    <a:pt x="938" y="725"/>
                  </a:cubicBezTo>
                  <a:cubicBezTo>
                    <a:pt x="831" y="789"/>
                    <a:pt x="725" y="853"/>
                    <a:pt x="639" y="938"/>
                  </a:cubicBezTo>
                  <a:cubicBezTo>
                    <a:pt x="384" y="1151"/>
                    <a:pt x="0" y="1449"/>
                    <a:pt x="22" y="1811"/>
                  </a:cubicBezTo>
                  <a:cubicBezTo>
                    <a:pt x="0" y="1896"/>
                    <a:pt x="0" y="1982"/>
                    <a:pt x="22" y="2088"/>
                  </a:cubicBezTo>
                  <a:cubicBezTo>
                    <a:pt x="43" y="2237"/>
                    <a:pt x="192" y="2322"/>
                    <a:pt x="341" y="2322"/>
                  </a:cubicBezTo>
                  <a:cubicBezTo>
                    <a:pt x="341" y="2322"/>
                    <a:pt x="341" y="2322"/>
                    <a:pt x="341" y="2344"/>
                  </a:cubicBezTo>
                  <a:cubicBezTo>
                    <a:pt x="363" y="2344"/>
                    <a:pt x="363" y="2322"/>
                    <a:pt x="384" y="2322"/>
                  </a:cubicBezTo>
                  <a:cubicBezTo>
                    <a:pt x="426" y="2322"/>
                    <a:pt x="469" y="2322"/>
                    <a:pt x="512" y="2301"/>
                  </a:cubicBezTo>
                  <a:cubicBezTo>
                    <a:pt x="575" y="2301"/>
                    <a:pt x="639" y="2301"/>
                    <a:pt x="725" y="2280"/>
                  </a:cubicBezTo>
                  <a:cubicBezTo>
                    <a:pt x="788" y="2258"/>
                    <a:pt x="874" y="2216"/>
                    <a:pt x="959" y="2195"/>
                  </a:cubicBezTo>
                  <a:cubicBezTo>
                    <a:pt x="959" y="2173"/>
                    <a:pt x="959" y="2173"/>
                    <a:pt x="959" y="2173"/>
                  </a:cubicBezTo>
                  <a:cubicBezTo>
                    <a:pt x="980" y="2173"/>
                    <a:pt x="1023" y="2173"/>
                    <a:pt x="1044" y="2152"/>
                  </a:cubicBezTo>
                  <a:cubicBezTo>
                    <a:pt x="1087" y="2131"/>
                    <a:pt x="1151" y="2131"/>
                    <a:pt x="1193" y="2109"/>
                  </a:cubicBezTo>
                  <a:cubicBezTo>
                    <a:pt x="1257" y="2109"/>
                    <a:pt x="1385" y="2088"/>
                    <a:pt x="1385" y="2088"/>
                  </a:cubicBezTo>
                  <a:cubicBezTo>
                    <a:pt x="1449" y="2067"/>
                    <a:pt x="1513" y="2045"/>
                    <a:pt x="1555" y="2024"/>
                  </a:cubicBezTo>
                  <a:cubicBezTo>
                    <a:pt x="1683" y="1982"/>
                    <a:pt x="1811" y="1960"/>
                    <a:pt x="1939" y="1918"/>
                  </a:cubicBezTo>
                  <a:cubicBezTo>
                    <a:pt x="2258" y="1811"/>
                    <a:pt x="2599" y="1641"/>
                    <a:pt x="2854" y="1407"/>
                  </a:cubicBezTo>
                  <a:cubicBezTo>
                    <a:pt x="3174" y="1108"/>
                    <a:pt x="3408" y="597"/>
                    <a:pt x="3110" y="214"/>
                  </a:cubicBezTo>
                  <a:cubicBezTo>
                    <a:pt x="3110" y="171"/>
                    <a:pt x="3089" y="129"/>
                    <a:pt x="3067" y="65"/>
                  </a:cubicBezTo>
                  <a:cubicBezTo>
                    <a:pt x="3040" y="24"/>
                    <a:pt x="2986" y="0"/>
                    <a:pt x="2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31;p67">
              <a:extLst>
                <a:ext uri="{FF2B5EF4-FFF2-40B4-BE49-F238E27FC236}">
                  <a16:creationId xmlns:a16="http://schemas.microsoft.com/office/drawing/2014/main" id="{1A24F125-562A-4362-A822-0DD4091802E5}"/>
                </a:ext>
              </a:extLst>
            </p:cNvPr>
            <p:cNvSpPr/>
            <p:nvPr/>
          </p:nvSpPr>
          <p:spPr>
            <a:xfrm>
              <a:off x="13417925" y="2314013"/>
              <a:ext cx="55075" cy="43275"/>
            </a:xfrm>
            <a:custGeom>
              <a:avLst/>
              <a:gdLst/>
              <a:ahLst/>
              <a:cxnLst/>
              <a:rect l="l" t="t" r="r" b="b"/>
              <a:pathLst>
                <a:path w="2203" h="1731" extrusionOk="0">
                  <a:moveTo>
                    <a:pt x="298" y="0"/>
                  </a:moveTo>
                  <a:cubicBezTo>
                    <a:pt x="149" y="0"/>
                    <a:pt x="1" y="165"/>
                    <a:pt x="51" y="316"/>
                  </a:cubicBezTo>
                  <a:cubicBezTo>
                    <a:pt x="73" y="423"/>
                    <a:pt x="115" y="508"/>
                    <a:pt x="158" y="593"/>
                  </a:cubicBezTo>
                  <a:cubicBezTo>
                    <a:pt x="200" y="699"/>
                    <a:pt x="264" y="785"/>
                    <a:pt x="328" y="870"/>
                  </a:cubicBezTo>
                  <a:cubicBezTo>
                    <a:pt x="456" y="1040"/>
                    <a:pt x="605" y="1189"/>
                    <a:pt x="754" y="1317"/>
                  </a:cubicBezTo>
                  <a:cubicBezTo>
                    <a:pt x="903" y="1402"/>
                    <a:pt x="1052" y="1487"/>
                    <a:pt x="1201" y="1573"/>
                  </a:cubicBezTo>
                  <a:cubicBezTo>
                    <a:pt x="1308" y="1615"/>
                    <a:pt x="1414" y="1679"/>
                    <a:pt x="1542" y="1700"/>
                  </a:cubicBezTo>
                  <a:cubicBezTo>
                    <a:pt x="1602" y="1715"/>
                    <a:pt x="1684" y="1731"/>
                    <a:pt x="1757" y="1731"/>
                  </a:cubicBezTo>
                  <a:cubicBezTo>
                    <a:pt x="1787" y="1731"/>
                    <a:pt x="1815" y="1728"/>
                    <a:pt x="1840" y="1722"/>
                  </a:cubicBezTo>
                  <a:cubicBezTo>
                    <a:pt x="1947" y="1679"/>
                    <a:pt x="2032" y="1637"/>
                    <a:pt x="2096" y="1551"/>
                  </a:cubicBezTo>
                  <a:cubicBezTo>
                    <a:pt x="2139" y="1509"/>
                    <a:pt x="2181" y="1466"/>
                    <a:pt x="2181" y="1424"/>
                  </a:cubicBezTo>
                  <a:cubicBezTo>
                    <a:pt x="2202" y="1360"/>
                    <a:pt x="2181" y="1317"/>
                    <a:pt x="2160" y="1274"/>
                  </a:cubicBezTo>
                  <a:cubicBezTo>
                    <a:pt x="2139" y="1083"/>
                    <a:pt x="2032" y="955"/>
                    <a:pt x="1883" y="870"/>
                  </a:cubicBezTo>
                  <a:cubicBezTo>
                    <a:pt x="1819" y="849"/>
                    <a:pt x="1755" y="827"/>
                    <a:pt x="1691" y="806"/>
                  </a:cubicBezTo>
                  <a:cubicBezTo>
                    <a:pt x="1691" y="785"/>
                    <a:pt x="1670" y="785"/>
                    <a:pt x="1649" y="785"/>
                  </a:cubicBezTo>
                  <a:cubicBezTo>
                    <a:pt x="1500" y="721"/>
                    <a:pt x="1372" y="636"/>
                    <a:pt x="1223" y="529"/>
                  </a:cubicBezTo>
                  <a:cubicBezTo>
                    <a:pt x="1095" y="465"/>
                    <a:pt x="946" y="380"/>
                    <a:pt x="818" y="295"/>
                  </a:cubicBezTo>
                  <a:cubicBezTo>
                    <a:pt x="690" y="188"/>
                    <a:pt x="541" y="124"/>
                    <a:pt x="413" y="39"/>
                  </a:cubicBezTo>
                  <a:cubicBezTo>
                    <a:pt x="377" y="12"/>
                    <a:pt x="338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2;p67">
              <a:extLst>
                <a:ext uri="{FF2B5EF4-FFF2-40B4-BE49-F238E27FC236}">
                  <a16:creationId xmlns:a16="http://schemas.microsoft.com/office/drawing/2014/main" id="{C85CE93E-5746-4AF9-BE81-700025942B17}"/>
                </a:ext>
              </a:extLst>
            </p:cNvPr>
            <p:cNvSpPr/>
            <p:nvPr/>
          </p:nvSpPr>
          <p:spPr>
            <a:xfrm>
              <a:off x="13679550" y="2253013"/>
              <a:ext cx="90325" cy="63150"/>
            </a:xfrm>
            <a:custGeom>
              <a:avLst/>
              <a:gdLst/>
              <a:ahLst/>
              <a:cxnLst/>
              <a:rect l="l" t="t" r="r" b="b"/>
              <a:pathLst>
                <a:path w="3613" h="2526" extrusionOk="0">
                  <a:moveTo>
                    <a:pt x="3492" y="0"/>
                  </a:moveTo>
                  <a:cubicBezTo>
                    <a:pt x="3479" y="0"/>
                    <a:pt x="3466" y="3"/>
                    <a:pt x="3451" y="9"/>
                  </a:cubicBezTo>
                  <a:cubicBezTo>
                    <a:pt x="3345" y="30"/>
                    <a:pt x="3238" y="51"/>
                    <a:pt x="3110" y="73"/>
                  </a:cubicBezTo>
                  <a:cubicBezTo>
                    <a:pt x="2983" y="73"/>
                    <a:pt x="2855" y="115"/>
                    <a:pt x="2727" y="136"/>
                  </a:cubicBezTo>
                  <a:cubicBezTo>
                    <a:pt x="2599" y="179"/>
                    <a:pt x="2450" y="200"/>
                    <a:pt x="2322" y="243"/>
                  </a:cubicBezTo>
                  <a:cubicBezTo>
                    <a:pt x="2003" y="328"/>
                    <a:pt x="1705" y="477"/>
                    <a:pt x="1428" y="669"/>
                  </a:cubicBezTo>
                  <a:cubicBezTo>
                    <a:pt x="1151" y="861"/>
                    <a:pt x="853" y="1052"/>
                    <a:pt x="619" y="1308"/>
                  </a:cubicBezTo>
                  <a:cubicBezTo>
                    <a:pt x="533" y="1393"/>
                    <a:pt x="427" y="1500"/>
                    <a:pt x="342" y="1606"/>
                  </a:cubicBezTo>
                  <a:cubicBezTo>
                    <a:pt x="214" y="1776"/>
                    <a:pt x="171" y="1925"/>
                    <a:pt x="86" y="2096"/>
                  </a:cubicBezTo>
                  <a:cubicBezTo>
                    <a:pt x="1" y="2309"/>
                    <a:pt x="214" y="2522"/>
                    <a:pt x="406" y="2522"/>
                  </a:cubicBezTo>
                  <a:cubicBezTo>
                    <a:pt x="474" y="2522"/>
                    <a:pt x="542" y="2525"/>
                    <a:pt x="610" y="2525"/>
                  </a:cubicBezTo>
                  <a:cubicBezTo>
                    <a:pt x="712" y="2525"/>
                    <a:pt x="814" y="2518"/>
                    <a:pt x="917" y="2479"/>
                  </a:cubicBezTo>
                  <a:cubicBezTo>
                    <a:pt x="1087" y="2415"/>
                    <a:pt x="1279" y="2351"/>
                    <a:pt x="1449" y="2266"/>
                  </a:cubicBezTo>
                  <a:cubicBezTo>
                    <a:pt x="1747" y="2117"/>
                    <a:pt x="2024" y="1947"/>
                    <a:pt x="2280" y="1734"/>
                  </a:cubicBezTo>
                  <a:cubicBezTo>
                    <a:pt x="2450" y="1627"/>
                    <a:pt x="2599" y="1500"/>
                    <a:pt x="2748" y="1350"/>
                  </a:cubicBezTo>
                  <a:cubicBezTo>
                    <a:pt x="2855" y="1223"/>
                    <a:pt x="2961" y="1052"/>
                    <a:pt x="3068" y="903"/>
                  </a:cubicBezTo>
                  <a:cubicBezTo>
                    <a:pt x="3153" y="797"/>
                    <a:pt x="3259" y="669"/>
                    <a:pt x="3323" y="541"/>
                  </a:cubicBezTo>
                  <a:cubicBezTo>
                    <a:pt x="3387" y="413"/>
                    <a:pt x="3451" y="286"/>
                    <a:pt x="3558" y="179"/>
                  </a:cubicBezTo>
                  <a:cubicBezTo>
                    <a:pt x="3613" y="106"/>
                    <a:pt x="3573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33;p67">
              <a:extLst>
                <a:ext uri="{FF2B5EF4-FFF2-40B4-BE49-F238E27FC236}">
                  <a16:creationId xmlns:a16="http://schemas.microsoft.com/office/drawing/2014/main" id="{2D01ED39-0BF4-4805-8CA0-9D72D8B5D6A1}"/>
                </a:ext>
              </a:extLst>
            </p:cNvPr>
            <p:cNvSpPr/>
            <p:nvPr/>
          </p:nvSpPr>
          <p:spPr>
            <a:xfrm>
              <a:off x="14283350" y="2215438"/>
              <a:ext cx="76150" cy="40475"/>
            </a:xfrm>
            <a:custGeom>
              <a:avLst/>
              <a:gdLst/>
              <a:ahLst/>
              <a:cxnLst/>
              <a:rect l="l" t="t" r="r" b="b"/>
              <a:pathLst>
                <a:path w="3046" h="1619" extrusionOk="0">
                  <a:moveTo>
                    <a:pt x="2254" y="0"/>
                  </a:moveTo>
                  <a:cubicBezTo>
                    <a:pt x="2086" y="0"/>
                    <a:pt x="1918" y="36"/>
                    <a:pt x="1768" y="63"/>
                  </a:cubicBezTo>
                  <a:cubicBezTo>
                    <a:pt x="1576" y="85"/>
                    <a:pt x="1427" y="127"/>
                    <a:pt x="1257" y="191"/>
                  </a:cubicBezTo>
                  <a:cubicBezTo>
                    <a:pt x="1065" y="255"/>
                    <a:pt x="874" y="319"/>
                    <a:pt x="703" y="426"/>
                  </a:cubicBezTo>
                  <a:cubicBezTo>
                    <a:pt x="554" y="511"/>
                    <a:pt x="426" y="617"/>
                    <a:pt x="277" y="702"/>
                  </a:cubicBezTo>
                  <a:cubicBezTo>
                    <a:pt x="107" y="830"/>
                    <a:pt x="0" y="1043"/>
                    <a:pt x="64" y="1256"/>
                  </a:cubicBezTo>
                  <a:cubicBezTo>
                    <a:pt x="128" y="1469"/>
                    <a:pt x="299" y="1597"/>
                    <a:pt x="512" y="1618"/>
                  </a:cubicBezTo>
                  <a:lnTo>
                    <a:pt x="1001" y="1618"/>
                  </a:lnTo>
                  <a:cubicBezTo>
                    <a:pt x="1150" y="1618"/>
                    <a:pt x="1321" y="1597"/>
                    <a:pt x="1470" y="1576"/>
                  </a:cubicBezTo>
                  <a:cubicBezTo>
                    <a:pt x="1683" y="1554"/>
                    <a:pt x="1875" y="1533"/>
                    <a:pt x="2066" y="1512"/>
                  </a:cubicBezTo>
                  <a:cubicBezTo>
                    <a:pt x="2279" y="1469"/>
                    <a:pt x="2514" y="1427"/>
                    <a:pt x="2684" y="1299"/>
                  </a:cubicBezTo>
                  <a:cubicBezTo>
                    <a:pt x="2918" y="1150"/>
                    <a:pt x="3046" y="894"/>
                    <a:pt x="3025" y="617"/>
                  </a:cubicBezTo>
                  <a:cubicBezTo>
                    <a:pt x="2982" y="340"/>
                    <a:pt x="2790" y="106"/>
                    <a:pt x="2535" y="42"/>
                  </a:cubicBezTo>
                  <a:cubicBezTo>
                    <a:pt x="2443" y="12"/>
                    <a:pt x="2348" y="0"/>
                    <a:pt x="2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34;p67">
              <a:extLst>
                <a:ext uri="{FF2B5EF4-FFF2-40B4-BE49-F238E27FC236}">
                  <a16:creationId xmlns:a16="http://schemas.microsoft.com/office/drawing/2014/main" id="{FF695C9A-105A-42EC-9FF0-F5384C6C33AF}"/>
                </a:ext>
              </a:extLst>
            </p:cNvPr>
            <p:cNvSpPr/>
            <p:nvPr/>
          </p:nvSpPr>
          <p:spPr>
            <a:xfrm>
              <a:off x="14006475" y="2322438"/>
              <a:ext cx="56475" cy="45575"/>
            </a:xfrm>
            <a:custGeom>
              <a:avLst/>
              <a:gdLst/>
              <a:ahLst/>
              <a:cxnLst/>
              <a:rect l="l" t="t" r="r" b="b"/>
              <a:pathLst>
                <a:path w="2259" h="1823" extrusionOk="0">
                  <a:moveTo>
                    <a:pt x="1726" y="0"/>
                  </a:moveTo>
                  <a:cubicBezTo>
                    <a:pt x="1683" y="22"/>
                    <a:pt x="1641" y="22"/>
                    <a:pt x="1598" y="22"/>
                  </a:cubicBezTo>
                  <a:cubicBezTo>
                    <a:pt x="1470" y="64"/>
                    <a:pt x="1342" y="107"/>
                    <a:pt x="1215" y="171"/>
                  </a:cubicBezTo>
                  <a:cubicBezTo>
                    <a:pt x="1087" y="213"/>
                    <a:pt x="938" y="277"/>
                    <a:pt x="831" y="362"/>
                  </a:cubicBezTo>
                  <a:cubicBezTo>
                    <a:pt x="767" y="384"/>
                    <a:pt x="703" y="426"/>
                    <a:pt x="661" y="469"/>
                  </a:cubicBezTo>
                  <a:cubicBezTo>
                    <a:pt x="597" y="533"/>
                    <a:pt x="554" y="597"/>
                    <a:pt x="533" y="682"/>
                  </a:cubicBezTo>
                  <a:lnTo>
                    <a:pt x="469" y="703"/>
                  </a:lnTo>
                  <a:cubicBezTo>
                    <a:pt x="320" y="788"/>
                    <a:pt x="214" y="916"/>
                    <a:pt x="128" y="1065"/>
                  </a:cubicBezTo>
                  <a:cubicBezTo>
                    <a:pt x="1" y="1236"/>
                    <a:pt x="43" y="1534"/>
                    <a:pt x="214" y="1683"/>
                  </a:cubicBezTo>
                  <a:cubicBezTo>
                    <a:pt x="302" y="1771"/>
                    <a:pt x="428" y="1822"/>
                    <a:pt x="556" y="1822"/>
                  </a:cubicBezTo>
                  <a:cubicBezTo>
                    <a:pt x="644" y="1822"/>
                    <a:pt x="732" y="1799"/>
                    <a:pt x="810" y="1747"/>
                  </a:cubicBezTo>
                  <a:cubicBezTo>
                    <a:pt x="959" y="1662"/>
                    <a:pt x="1066" y="1555"/>
                    <a:pt x="1151" y="1406"/>
                  </a:cubicBezTo>
                  <a:lnTo>
                    <a:pt x="1215" y="1406"/>
                  </a:lnTo>
                  <a:cubicBezTo>
                    <a:pt x="1321" y="1385"/>
                    <a:pt x="1406" y="1300"/>
                    <a:pt x="1491" y="1236"/>
                  </a:cubicBezTo>
                  <a:cubicBezTo>
                    <a:pt x="1577" y="1150"/>
                    <a:pt x="1662" y="1065"/>
                    <a:pt x="1747" y="980"/>
                  </a:cubicBezTo>
                  <a:cubicBezTo>
                    <a:pt x="1832" y="895"/>
                    <a:pt x="1917" y="831"/>
                    <a:pt x="2003" y="725"/>
                  </a:cubicBezTo>
                  <a:cubicBezTo>
                    <a:pt x="2024" y="703"/>
                    <a:pt x="2067" y="661"/>
                    <a:pt x="2088" y="639"/>
                  </a:cubicBezTo>
                  <a:cubicBezTo>
                    <a:pt x="2109" y="597"/>
                    <a:pt x="2130" y="575"/>
                    <a:pt x="2152" y="533"/>
                  </a:cubicBezTo>
                  <a:cubicBezTo>
                    <a:pt x="2216" y="448"/>
                    <a:pt x="2258" y="277"/>
                    <a:pt x="2173" y="171"/>
                  </a:cubicBezTo>
                  <a:cubicBezTo>
                    <a:pt x="2130" y="107"/>
                    <a:pt x="2067" y="43"/>
                    <a:pt x="1981" y="22"/>
                  </a:cubicBezTo>
                  <a:lnTo>
                    <a:pt x="1917" y="22"/>
                  </a:lnTo>
                  <a:cubicBezTo>
                    <a:pt x="1896" y="0"/>
                    <a:pt x="1896" y="0"/>
                    <a:pt x="1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135;p67">
              <a:extLst>
                <a:ext uri="{FF2B5EF4-FFF2-40B4-BE49-F238E27FC236}">
                  <a16:creationId xmlns:a16="http://schemas.microsoft.com/office/drawing/2014/main" id="{F4FC5525-E470-441C-9D6C-E704E12594FA}"/>
                </a:ext>
              </a:extLst>
            </p:cNvPr>
            <p:cNvSpPr/>
            <p:nvPr/>
          </p:nvSpPr>
          <p:spPr>
            <a:xfrm>
              <a:off x="14517775" y="2426938"/>
              <a:ext cx="50975" cy="50275"/>
            </a:xfrm>
            <a:custGeom>
              <a:avLst/>
              <a:gdLst/>
              <a:ahLst/>
              <a:cxnLst/>
              <a:rect l="l" t="t" r="r" b="b"/>
              <a:pathLst>
                <a:path w="2039" h="2011" extrusionOk="0">
                  <a:moveTo>
                    <a:pt x="1453" y="0"/>
                  </a:moveTo>
                  <a:cubicBezTo>
                    <a:pt x="1416" y="0"/>
                    <a:pt x="1379" y="5"/>
                    <a:pt x="1336" y="16"/>
                  </a:cubicBezTo>
                  <a:cubicBezTo>
                    <a:pt x="1187" y="37"/>
                    <a:pt x="1102" y="101"/>
                    <a:pt x="974" y="186"/>
                  </a:cubicBezTo>
                  <a:cubicBezTo>
                    <a:pt x="889" y="272"/>
                    <a:pt x="804" y="378"/>
                    <a:pt x="718" y="463"/>
                  </a:cubicBezTo>
                  <a:cubicBezTo>
                    <a:pt x="612" y="612"/>
                    <a:pt x="506" y="761"/>
                    <a:pt x="420" y="889"/>
                  </a:cubicBezTo>
                  <a:cubicBezTo>
                    <a:pt x="356" y="996"/>
                    <a:pt x="293" y="1123"/>
                    <a:pt x="229" y="1230"/>
                  </a:cubicBezTo>
                  <a:cubicBezTo>
                    <a:pt x="165" y="1358"/>
                    <a:pt x="80" y="1507"/>
                    <a:pt x="80" y="1656"/>
                  </a:cubicBezTo>
                  <a:cubicBezTo>
                    <a:pt x="80" y="1677"/>
                    <a:pt x="80" y="1677"/>
                    <a:pt x="80" y="1677"/>
                  </a:cubicBezTo>
                  <a:cubicBezTo>
                    <a:pt x="58" y="1720"/>
                    <a:pt x="80" y="1762"/>
                    <a:pt x="80" y="1784"/>
                  </a:cubicBezTo>
                  <a:cubicBezTo>
                    <a:pt x="80" y="1789"/>
                    <a:pt x="80" y="1796"/>
                    <a:pt x="80" y="1805"/>
                  </a:cubicBezTo>
                  <a:cubicBezTo>
                    <a:pt x="58" y="1826"/>
                    <a:pt x="37" y="1869"/>
                    <a:pt x="37" y="1890"/>
                  </a:cubicBezTo>
                  <a:cubicBezTo>
                    <a:pt x="0" y="1946"/>
                    <a:pt x="43" y="2001"/>
                    <a:pt x="83" y="2001"/>
                  </a:cubicBezTo>
                  <a:cubicBezTo>
                    <a:pt x="89" y="2001"/>
                    <a:pt x="95" y="2000"/>
                    <a:pt x="101" y="1997"/>
                  </a:cubicBezTo>
                  <a:cubicBezTo>
                    <a:pt x="143" y="1997"/>
                    <a:pt x="186" y="1975"/>
                    <a:pt x="207" y="1975"/>
                  </a:cubicBezTo>
                  <a:cubicBezTo>
                    <a:pt x="271" y="1997"/>
                    <a:pt x="314" y="1997"/>
                    <a:pt x="356" y="1997"/>
                  </a:cubicBezTo>
                  <a:cubicBezTo>
                    <a:pt x="390" y="2006"/>
                    <a:pt x="424" y="2010"/>
                    <a:pt x="457" y="2010"/>
                  </a:cubicBezTo>
                  <a:cubicBezTo>
                    <a:pt x="572" y="2010"/>
                    <a:pt x="683" y="1961"/>
                    <a:pt x="782" y="1911"/>
                  </a:cubicBezTo>
                  <a:cubicBezTo>
                    <a:pt x="931" y="1848"/>
                    <a:pt x="1081" y="1784"/>
                    <a:pt x="1208" y="1699"/>
                  </a:cubicBezTo>
                  <a:cubicBezTo>
                    <a:pt x="1357" y="1592"/>
                    <a:pt x="1485" y="1507"/>
                    <a:pt x="1613" y="1379"/>
                  </a:cubicBezTo>
                  <a:cubicBezTo>
                    <a:pt x="1677" y="1315"/>
                    <a:pt x="1741" y="1209"/>
                    <a:pt x="1805" y="1123"/>
                  </a:cubicBezTo>
                  <a:cubicBezTo>
                    <a:pt x="1847" y="1060"/>
                    <a:pt x="1911" y="996"/>
                    <a:pt x="1932" y="932"/>
                  </a:cubicBezTo>
                  <a:cubicBezTo>
                    <a:pt x="1996" y="804"/>
                    <a:pt x="2039" y="698"/>
                    <a:pt x="2018" y="548"/>
                  </a:cubicBezTo>
                  <a:cubicBezTo>
                    <a:pt x="1996" y="442"/>
                    <a:pt x="1954" y="314"/>
                    <a:pt x="1890" y="229"/>
                  </a:cubicBezTo>
                  <a:cubicBezTo>
                    <a:pt x="1847" y="165"/>
                    <a:pt x="1805" y="122"/>
                    <a:pt x="1762" y="101"/>
                  </a:cubicBezTo>
                  <a:cubicBezTo>
                    <a:pt x="1741" y="80"/>
                    <a:pt x="1698" y="80"/>
                    <a:pt x="1677" y="80"/>
                  </a:cubicBezTo>
                  <a:cubicBezTo>
                    <a:pt x="1677" y="80"/>
                    <a:pt x="1677" y="80"/>
                    <a:pt x="1656" y="59"/>
                  </a:cubicBezTo>
                  <a:lnTo>
                    <a:pt x="1613" y="59"/>
                  </a:lnTo>
                  <a:cubicBezTo>
                    <a:pt x="1613" y="37"/>
                    <a:pt x="1592" y="37"/>
                    <a:pt x="1570" y="16"/>
                  </a:cubicBezTo>
                  <a:cubicBezTo>
                    <a:pt x="1528" y="5"/>
                    <a:pt x="1491" y="0"/>
                    <a:pt x="1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36;p67">
              <a:extLst>
                <a:ext uri="{FF2B5EF4-FFF2-40B4-BE49-F238E27FC236}">
                  <a16:creationId xmlns:a16="http://schemas.microsoft.com/office/drawing/2014/main" id="{74062300-46AC-4961-8D77-32180255004E}"/>
                </a:ext>
              </a:extLst>
            </p:cNvPr>
            <p:cNvSpPr/>
            <p:nvPr/>
          </p:nvSpPr>
          <p:spPr>
            <a:xfrm>
              <a:off x="13866175" y="2440938"/>
              <a:ext cx="62050" cy="40925"/>
            </a:xfrm>
            <a:custGeom>
              <a:avLst/>
              <a:gdLst/>
              <a:ahLst/>
              <a:cxnLst/>
              <a:rect l="l" t="t" r="r" b="b"/>
              <a:pathLst>
                <a:path w="2482" h="1637" extrusionOk="0">
                  <a:moveTo>
                    <a:pt x="1225" y="201"/>
                  </a:moveTo>
                  <a:lnTo>
                    <a:pt x="1225" y="201"/>
                  </a:lnTo>
                  <a:cubicBezTo>
                    <a:pt x="1207" y="208"/>
                    <a:pt x="1189" y="215"/>
                    <a:pt x="1171" y="221"/>
                  </a:cubicBezTo>
                  <a:lnTo>
                    <a:pt x="1171" y="221"/>
                  </a:lnTo>
                  <a:cubicBezTo>
                    <a:pt x="1188" y="215"/>
                    <a:pt x="1206" y="208"/>
                    <a:pt x="1225" y="201"/>
                  </a:cubicBezTo>
                  <a:close/>
                  <a:moveTo>
                    <a:pt x="2306" y="1"/>
                  </a:moveTo>
                  <a:cubicBezTo>
                    <a:pt x="2294" y="1"/>
                    <a:pt x="2281" y="4"/>
                    <a:pt x="2269" y="10"/>
                  </a:cubicBezTo>
                  <a:cubicBezTo>
                    <a:pt x="2226" y="10"/>
                    <a:pt x="2205" y="52"/>
                    <a:pt x="2162" y="95"/>
                  </a:cubicBezTo>
                  <a:cubicBezTo>
                    <a:pt x="2141" y="116"/>
                    <a:pt x="2141" y="116"/>
                    <a:pt x="2141" y="138"/>
                  </a:cubicBezTo>
                  <a:cubicBezTo>
                    <a:pt x="2120" y="138"/>
                    <a:pt x="2120" y="138"/>
                    <a:pt x="2120" y="116"/>
                  </a:cubicBezTo>
                  <a:cubicBezTo>
                    <a:pt x="2056" y="95"/>
                    <a:pt x="2013" y="74"/>
                    <a:pt x="1949" y="74"/>
                  </a:cubicBezTo>
                  <a:cubicBezTo>
                    <a:pt x="1886" y="52"/>
                    <a:pt x="1800" y="52"/>
                    <a:pt x="1736" y="52"/>
                  </a:cubicBezTo>
                  <a:cubicBezTo>
                    <a:pt x="1630" y="52"/>
                    <a:pt x="1545" y="74"/>
                    <a:pt x="1460" y="95"/>
                  </a:cubicBezTo>
                  <a:lnTo>
                    <a:pt x="1502" y="95"/>
                  </a:lnTo>
                  <a:cubicBezTo>
                    <a:pt x="1370" y="133"/>
                    <a:pt x="1238" y="187"/>
                    <a:pt x="1106" y="244"/>
                  </a:cubicBezTo>
                  <a:lnTo>
                    <a:pt x="1106" y="244"/>
                  </a:lnTo>
                  <a:cubicBezTo>
                    <a:pt x="975" y="288"/>
                    <a:pt x="845" y="328"/>
                    <a:pt x="714" y="393"/>
                  </a:cubicBezTo>
                  <a:cubicBezTo>
                    <a:pt x="629" y="414"/>
                    <a:pt x="544" y="478"/>
                    <a:pt x="459" y="521"/>
                  </a:cubicBezTo>
                  <a:cubicBezTo>
                    <a:pt x="416" y="542"/>
                    <a:pt x="395" y="542"/>
                    <a:pt x="373" y="563"/>
                  </a:cubicBezTo>
                  <a:cubicBezTo>
                    <a:pt x="352" y="585"/>
                    <a:pt x="331" y="585"/>
                    <a:pt x="310" y="606"/>
                  </a:cubicBezTo>
                  <a:cubicBezTo>
                    <a:pt x="310" y="606"/>
                    <a:pt x="310" y="606"/>
                    <a:pt x="267" y="627"/>
                  </a:cubicBezTo>
                  <a:cubicBezTo>
                    <a:pt x="267" y="649"/>
                    <a:pt x="267" y="649"/>
                    <a:pt x="246" y="649"/>
                  </a:cubicBezTo>
                  <a:cubicBezTo>
                    <a:pt x="237" y="666"/>
                    <a:pt x="229" y="679"/>
                    <a:pt x="220" y="692"/>
                  </a:cubicBezTo>
                  <a:lnTo>
                    <a:pt x="220" y="692"/>
                  </a:lnTo>
                  <a:cubicBezTo>
                    <a:pt x="10" y="889"/>
                    <a:pt x="1" y="1230"/>
                    <a:pt x="267" y="1394"/>
                  </a:cubicBezTo>
                  <a:lnTo>
                    <a:pt x="288" y="1394"/>
                  </a:lnTo>
                  <a:cubicBezTo>
                    <a:pt x="352" y="1479"/>
                    <a:pt x="437" y="1501"/>
                    <a:pt x="544" y="1522"/>
                  </a:cubicBezTo>
                  <a:cubicBezTo>
                    <a:pt x="586" y="1543"/>
                    <a:pt x="650" y="1564"/>
                    <a:pt x="693" y="1586"/>
                  </a:cubicBezTo>
                  <a:cubicBezTo>
                    <a:pt x="818" y="1617"/>
                    <a:pt x="942" y="1637"/>
                    <a:pt x="1075" y="1637"/>
                  </a:cubicBezTo>
                  <a:cubicBezTo>
                    <a:pt x="1124" y="1637"/>
                    <a:pt x="1174" y="1634"/>
                    <a:pt x="1225" y="1628"/>
                  </a:cubicBezTo>
                  <a:cubicBezTo>
                    <a:pt x="1396" y="1628"/>
                    <a:pt x="1587" y="1607"/>
                    <a:pt x="1758" y="1543"/>
                  </a:cubicBezTo>
                  <a:cubicBezTo>
                    <a:pt x="1843" y="1501"/>
                    <a:pt x="1949" y="1458"/>
                    <a:pt x="2056" y="1415"/>
                  </a:cubicBezTo>
                  <a:cubicBezTo>
                    <a:pt x="2248" y="1309"/>
                    <a:pt x="2397" y="1117"/>
                    <a:pt x="2439" y="904"/>
                  </a:cubicBezTo>
                  <a:cubicBezTo>
                    <a:pt x="2482" y="798"/>
                    <a:pt x="2482" y="670"/>
                    <a:pt x="2461" y="563"/>
                  </a:cubicBezTo>
                  <a:cubicBezTo>
                    <a:pt x="2461" y="478"/>
                    <a:pt x="2461" y="414"/>
                    <a:pt x="2418" y="351"/>
                  </a:cubicBezTo>
                  <a:cubicBezTo>
                    <a:pt x="2439" y="223"/>
                    <a:pt x="2439" y="95"/>
                    <a:pt x="2375" y="31"/>
                  </a:cubicBezTo>
                  <a:cubicBezTo>
                    <a:pt x="2360" y="16"/>
                    <a:pt x="2335" y="1"/>
                    <a:pt x="2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37;p67">
              <a:extLst>
                <a:ext uri="{FF2B5EF4-FFF2-40B4-BE49-F238E27FC236}">
                  <a16:creationId xmlns:a16="http://schemas.microsoft.com/office/drawing/2014/main" id="{16DACBD9-7523-4A19-8180-916EBCB53C9B}"/>
                </a:ext>
              </a:extLst>
            </p:cNvPr>
            <p:cNvSpPr/>
            <p:nvPr/>
          </p:nvSpPr>
          <p:spPr>
            <a:xfrm>
              <a:off x="13872300" y="2457138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lnTo>
                    <a:pt x="22" y="1"/>
                  </a:ln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38;p67">
              <a:extLst>
                <a:ext uri="{FF2B5EF4-FFF2-40B4-BE49-F238E27FC236}">
                  <a16:creationId xmlns:a16="http://schemas.microsoft.com/office/drawing/2014/main" id="{FD7DDD3B-5DFF-4939-B3F4-C4C5CB734321}"/>
                </a:ext>
              </a:extLst>
            </p:cNvPr>
            <p:cNvSpPr/>
            <p:nvPr/>
          </p:nvSpPr>
          <p:spPr>
            <a:xfrm>
              <a:off x="13872300" y="2457138"/>
              <a:ext cx="25" cy="550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39;p67">
              <a:extLst>
                <a:ext uri="{FF2B5EF4-FFF2-40B4-BE49-F238E27FC236}">
                  <a16:creationId xmlns:a16="http://schemas.microsoft.com/office/drawing/2014/main" id="{775A6379-6FA9-447E-9EEF-46B0FE27F014}"/>
                </a:ext>
              </a:extLst>
            </p:cNvPr>
            <p:cNvSpPr/>
            <p:nvPr/>
          </p:nvSpPr>
          <p:spPr>
            <a:xfrm>
              <a:off x="13872825" y="2456088"/>
              <a:ext cx="1100" cy="1075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43"/>
                  </a:moveTo>
                  <a:cubicBezTo>
                    <a:pt x="22" y="21"/>
                    <a:pt x="22" y="21"/>
                    <a:pt x="44" y="0"/>
                  </a:cubicBezTo>
                  <a:cubicBezTo>
                    <a:pt x="44" y="0"/>
                    <a:pt x="22" y="21"/>
                    <a:pt x="1" y="43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D7D2D0-DFB4-433D-93BE-52EE652901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071" y="983036"/>
            <a:ext cx="3414180" cy="445424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Google Shape;1035;p45">
            <a:extLst>
              <a:ext uri="{FF2B5EF4-FFF2-40B4-BE49-F238E27FC236}">
                <a16:creationId xmlns:a16="http://schemas.microsoft.com/office/drawing/2014/main" id="{3F29C4B8-FAB3-4C5A-9A07-03851A3FA985}"/>
              </a:ext>
            </a:extLst>
          </p:cNvPr>
          <p:cNvSpPr/>
          <p:nvPr/>
        </p:nvSpPr>
        <p:spPr>
          <a:xfrm>
            <a:off x="4486059" y="736600"/>
            <a:ext cx="4427138" cy="1419208"/>
          </a:xfrm>
          <a:prstGeom prst="roundRect">
            <a:avLst>
              <a:gd name="adj" fmla="val 50000"/>
            </a:avLst>
          </a:prstGeom>
          <a:solidFill>
            <a:srgbClr val="E65E4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7A404A-2E04-4592-A95B-F96965566B54}"/>
              </a:ext>
            </a:extLst>
          </p:cNvPr>
          <p:cNvSpPr txBox="1"/>
          <p:nvPr/>
        </p:nvSpPr>
        <p:spPr>
          <a:xfrm rot="21586497">
            <a:off x="4921574" y="846039"/>
            <a:ext cx="3665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Региональная профильная смена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«Лучшие из лучших» 2021-3 место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2022-1 место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2023-3 место</a:t>
            </a:r>
          </a:p>
        </p:txBody>
      </p:sp>
      <p:grpSp>
        <p:nvGrpSpPr>
          <p:cNvPr id="111" name="Google Shape;5140;p67">
            <a:extLst>
              <a:ext uri="{FF2B5EF4-FFF2-40B4-BE49-F238E27FC236}">
                <a16:creationId xmlns:a16="http://schemas.microsoft.com/office/drawing/2014/main" id="{B24BCD78-52A8-4740-8431-03D8B9B91E58}"/>
              </a:ext>
            </a:extLst>
          </p:cNvPr>
          <p:cNvGrpSpPr/>
          <p:nvPr/>
        </p:nvGrpSpPr>
        <p:grpSpPr>
          <a:xfrm>
            <a:off x="8865704" y="3293200"/>
            <a:ext cx="2541173" cy="562773"/>
            <a:chOff x="11629125" y="2178138"/>
            <a:chExt cx="1325800" cy="392450"/>
          </a:xfrm>
        </p:grpSpPr>
        <p:sp>
          <p:nvSpPr>
            <p:cNvPr id="112" name="Google Shape;5141;p67">
              <a:extLst>
                <a:ext uri="{FF2B5EF4-FFF2-40B4-BE49-F238E27FC236}">
                  <a16:creationId xmlns:a16="http://schemas.microsoft.com/office/drawing/2014/main" id="{F6DC75BB-66A0-4B47-A7A4-BDDE51AE0994}"/>
                </a:ext>
              </a:extLst>
            </p:cNvPr>
            <p:cNvSpPr/>
            <p:nvPr/>
          </p:nvSpPr>
          <p:spPr>
            <a:xfrm>
              <a:off x="11629125" y="2178138"/>
              <a:ext cx="1325800" cy="392450"/>
            </a:xfrm>
            <a:custGeom>
              <a:avLst/>
              <a:gdLst/>
              <a:ahLst/>
              <a:cxnLst/>
              <a:rect l="l" t="t" r="r" b="b"/>
              <a:pathLst>
                <a:path w="53032" h="15698" extrusionOk="0">
                  <a:moveTo>
                    <a:pt x="29967" y="1"/>
                  </a:moveTo>
                  <a:cubicBezTo>
                    <a:pt x="23684" y="1"/>
                    <a:pt x="17422" y="107"/>
                    <a:pt x="11139" y="299"/>
                  </a:cubicBezTo>
                  <a:cubicBezTo>
                    <a:pt x="7625" y="427"/>
                    <a:pt x="4090" y="554"/>
                    <a:pt x="576" y="746"/>
                  </a:cubicBezTo>
                  <a:cubicBezTo>
                    <a:pt x="214" y="767"/>
                    <a:pt x="1" y="1044"/>
                    <a:pt x="65" y="1385"/>
                  </a:cubicBezTo>
                  <a:cubicBezTo>
                    <a:pt x="278" y="2343"/>
                    <a:pt x="1087" y="2961"/>
                    <a:pt x="1896" y="3494"/>
                  </a:cubicBezTo>
                  <a:cubicBezTo>
                    <a:pt x="2663" y="4005"/>
                    <a:pt x="3941" y="4771"/>
                    <a:pt x="3515" y="5836"/>
                  </a:cubicBezTo>
                  <a:cubicBezTo>
                    <a:pt x="3472" y="5985"/>
                    <a:pt x="3536" y="6220"/>
                    <a:pt x="3664" y="6326"/>
                  </a:cubicBezTo>
                  <a:cubicBezTo>
                    <a:pt x="4260" y="6816"/>
                    <a:pt x="4878" y="7306"/>
                    <a:pt x="5496" y="7796"/>
                  </a:cubicBezTo>
                  <a:cubicBezTo>
                    <a:pt x="4857" y="8477"/>
                    <a:pt x="4814" y="9585"/>
                    <a:pt x="5368" y="10309"/>
                  </a:cubicBezTo>
                  <a:cubicBezTo>
                    <a:pt x="3600" y="11714"/>
                    <a:pt x="1939" y="13227"/>
                    <a:pt x="405" y="14866"/>
                  </a:cubicBezTo>
                  <a:cubicBezTo>
                    <a:pt x="129" y="15165"/>
                    <a:pt x="299" y="15697"/>
                    <a:pt x="768" y="15697"/>
                  </a:cubicBezTo>
                  <a:cubicBezTo>
                    <a:pt x="7540" y="15633"/>
                    <a:pt x="14292" y="15612"/>
                    <a:pt x="21064" y="15591"/>
                  </a:cubicBezTo>
                  <a:cubicBezTo>
                    <a:pt x="27837" y="15569"/>
                    <a:pt x="34588" y="15484"/>
                    <a:pt x="41339" y="15441"/>
                  </a:cubicBezTo>
                  <a:cubicBezTo>
                    <a:pt x="45067" y="15420"/>
                    <a:pt x="48794" y="15356"/>
                    <a:pt x="52478" y="14824"/>
                  </a:cubicBezTo>
                  <a:cubicBezTo>
                    <a:pt x="53032" y="14739"/>
                    <a:pt x="52989" y="14057"/>
                    <a:pt x="52627" y="13802"/>
                  </a:cubicBezTo>
                  <a:cubicBezTo>
                    <a:pt x="51605" y="13120"/>
                    <a:pt x="50583" y="12439"/>
                    <a:pt x="49582" y="11757"/>
                  </a:cubicBezTo>
                  <a:lnTo>
                    <a:pt x="48858" y="11267"/>
                  </a:lnTo>
                  <a:cubicBezTo>
                    <a:pt x="48794" y="11225"/>
                    <a:pt x="48559" y="11118"/>
                    <a:pt x="48495" y="11033"/>
                  </a:cubicBezTo>
                  <a:lnTo>
                    <a:pt x="48495" y="11033"/>
                  </a:lnTo>
                  <a:cubicBezTo>
                    <a:pt x="48497" y="11035"/>
                    <a:pt x="48499" y="11035"/>
                    <a:pt x="48500" y="11035"/>
                  </a:cubicBezTo>
                  <a:cubicBezTo>
                    <a:pt x="48520" y="11035"/>
                    <a:pt x="48540" y="10923"/>
                    <a:pt x="48559" y="10884"/>
                  </a:cubicBezTo>
                  <a:cubicBezTo>
                    <a:pt x="48666" y="10564"/>
                    <a:pt x="48687" y="10202"/>
                    <a:pt x="48538" y="9883"/>
                  </a:cubicBezTo>
                  <a:cubicBezTo>
                    <a:pt x="48283" y="9393"/>
                    <a:pt x="47750" y="9159"/>
                    <a:pt x="47239" y="8946"/>
                  </a:cubicBezTo>
                  <a:cubicBezTo>
                    <a:pt x="46919" y="8818"/>
                    <a:pt x="46494" y="8669"/>
                    <a:pt x="46259" y="8456"/>
                  </a:cubicBezTo>
                  <a:cubicBezTo>
                    <a:pt x="46728" y="8009"/>
                    <a:pt x="47282" y="7689"/>
                    <a:pt x="47920" y="7497"/>
                  </a:cubicBezTo>
                  <a:cubicBezTo>
                    <a:pt x="48495" y="7327"/>
                    <a:pt x="48495" y="6582"/>
                    <a:pt x="47920" y="6390"/>
                  </a:cubicBezTo>
                  <a:lnTo>
                    <a:pt x="47899" y="6390"/>
                  </a:lnTo>
                  <a:cubicBezTo>
                    <a:pt x="47878" y="6347"/>
                    <a:pt x="47878" y="6284"/>
                    <a:pt x="47899" y="6241"/>
                  </a:cubicBezTo>
                  <a:cubicBezTo>
                    <a:pt x="47899" y="6049"/>
                    <a:pt x="47984" y="5879"/>
                    <a:pt x="48070" y="5708"/>
                  </a:cubicBezTo>
                  <a:cubicBezTo>
                    <a:pt x="48346" y="5219"/>
                    <a:pt x="48836" y="4814"/>
                    <a:pt x="49241" y="4409"/>
                  </a:cubicBezTo>
                  <a:cubicBezTo>
                    <a:pt x="50242" y="3366"/>
                    <a:pt x="51243" y="2343"/>
                    <a:pt x="52265" y="1300"/>
                  </a:cubicBezTo>
                  <a:cubicBezTo>
                    <a:pt x="52580" y="965"/>
                    <a:pt x="52378" y="320"/>
                    <a:pt x="51864" y="320"/>
                  </a:cubicBezTo>
                  <a:cubicBezTo>
                    <a:pt x="51856" y="320"/>
                    <a:pt x="51848" y="320"/>
                    <a:pt x="51839" y="320"/>
                  </a:cubicBezTo>
                  <a:lnTo>
                    <a:pt x="48943" y="512"/>
                  </a:lnTo>
                  <a:cubicBezTo>
                    <a:pt x="48879" y="448"/>
                    <a:pt x="48794" y="405"/>
                    <a:pt x="48687" y="405"/>
                  </a:cubicBezTo>
                  <a:cubicBezTo>
                    <a:pt x="42468" y="86"/>
                    <a:pt x="36207" y="1"/>
                    <a:pt x="29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142;p67">
              <a:extLst>
                <a:ext uri="{FF2B5EF4-FFF2-40B4-BE49-F238E27FC236}">
                  <a16:creationId xmlns:a16="http://schemas.microsoft.com/office/drawing/2014/main" id="{C35230BC-8409-494D-854E-01E7556EA014}"/>
                </a:ext>
              </a:extLst>
            </p:cNvPr>
            <p:cNvSpPr/>
            <p:nvPr/>
          </p:nvSpPr>
          <p:spPr>
            <a:xfrm>
              <a:off x="11758525" y="2190388"/>
              <a:ext cx="145900" cy="379125"/>
            </a:xfrm>
            <a:custGeom>
              <a:avLst/>
              <a:gdLst/>
              <a:ahLst/>
              <a:cxnLst/>
              <a:rect l="l" t="t" r="r" b="b"/>
              <a:pathLst>
                <a:path w="5836" h="15165" extrusionOk="0">
                  <a:moveTo>
                    <a:pt x="809" y="1"/>
                  </a:moveTo>
                  <a:cubicBezTo>
                    <a:pt x="533" y="22"/>
                    <a:pt x="277" y="43"/>
                    <a:pt x="0" y="43"/>
                  </a:cubicBezTo>
                  <a:cubicBezTo>
                    <a:pt x="384" y="554"/>
                    <a:pt x="746" y="1087"/>
                    <a:pt x="1129" y="1619"/>
                  </a:cubicBezTo>
                  <a:cubicBezTo>
                    <a:pt x="2109" y="3004"/>
                    <a:pt x="3046" y="4452"/>
                    <a:pt x="3940" y="5921"/>
                  </a:cubicBezTo>
                  <a:cubicBezTo>
                    <a:pt x="4153" y="6283"/>
                    <a:pt x="4366" y="6645"/>
                    <a:pt x="4579" y="7007"/>
                  </a:cubicBezTo>
                  <a:cubicBezTo>
                    <a:pt x="4664" y="7157"/>
                    <a:pt x="4771" y="7306"/>
                    <a:pt x="4750" y="7497"/>
                  </a:cubicBezTo>
                  <a:cubicBezTo>
                    <a:pt x="4750" y="7689"/>
                    <a:pt x="4622" y="7902"/>
                    <a:pt x="4558" y="8094"/>
                  </a:cubicBezTo>
                  <a:cubicBezTo>
                    <a:pt x="4281" y="8860"/>
                    <a:pt x="3876" y="9606"/>
                    <a:pt x="3514" y="10330"/>
                  </a:cubicBezTo>
                  <a:cubicBezTo>
                    <a:pt x="2769" y="11799"/>
                    <a:pt x="1981" y="13248"/>
                    <a:pt x="1086" y="14632"/>
                  </a:cubicBezTo>
                  <a:cubicBezTo>
                    <a:pt x="980" y="14824"/>
                    <a:pt x="852" y="14994"/>
                    <a:pt x="724" y="15164"/>
                  </a:cubicBezTo>
                  <a:lnTo>
                    <a:pt x="2258" y="15164"/>
                  </a:lnTo>
                  <a:cubicBezTo>
                    <a:pt x="3046" y="13908"/>
                    <a:pt x="3791" y="12630"/>
                    <a:pt x="4451" y="11310"/>
                  </a:cubicBezTo>
                  <a:cubicBezTo>
                    <a:pt x="4813" y="10543"/>
                    <a:pt x="5175" y="9776"/>
                    <a:pt x="5495" y="8988"/>
                  </a:cubicBezTo>
                  <a:cubicBezTo>
                    <a:pt x="5665" y="8562"/>
                    <a:pt x="5836" y="8179"/>
                    <a:pt x="5814" y="7710"/>
                  </a:cubicBezTo>
                  <a:cubicBezTo>
                    <a:pt x="5793" y="7242"/>
                    <a:pt x="5580" y="6944"/>
                    <a:pt x="5346" y="6560"/>
                  </a:cubicBezTo>
                  <a:cubicBezTo>
                    <a:pt x="4409" y="5027"/>
                    <a:pt x="3408" y="3557"/>
                    <a:pt x="2364" y="2109"/>
                  </a:cubicBezTo>
                  <a:cubicBezTo>
                    <a:pt x="1874" y="1406"/>
                    <a:pt x="1342" y="703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143;p67">
              <a:extLst>
                <a:ext uri="{FF2B5EF4-FFF2-40B4-BE49-F238E27FC236}">
                  <a16:creationId xmlns:a16="http://schemas.microsoft.com/office/drawing/2014/main" id="{830BD25F-1640-4EF7-998C-A7E49A2FC5AC}"/>
                </a:ext>
              </a:extLst>
            </p:cNvPr>
            <p:cNvSpPr/>
            <p:nvPr/>
          </p:nvSpPr>
          <p:spPr>
            <a:xfrm>
              <a:off x="12063600" y="2180813"/>
              <a:ext cx="178400" cy="387625"/>
            </a:xfrm>
            <a:custGeom>
              <a:avLst/>
              <a:gdLst/>
              <a:ahLst/>
              <a:cxnLst/>
              <a:rect l="l" t="t" r="r" b="b"/>
              <a:pathLst>
                <a:path w="7136" h="15505" extrusionOk="0">
                  <a:moveTo>
                    <a:pt x="1619" y="0"/>
                  </a:moveTo>
                  <a:lnTo>
                    <a:pt x="874" y="22"/>
                  </a:lnTo>
                  <a:cubicBezTo>
                    <a:pt x="1428" y="873"/>
                    <a:pt x="1981" y="1747"/>
                    <a:pt x="2556" y="2620"/>
                  </a:cubicBezTo>
                  <a:cubicBezTo>
                    <a:pt x="3131" y="3514"/>
                    <a:pt x="3706" y="4409"/>
                    <a:pt x="4260" y="5303"/>
                  </a:cubicBezTo>
                  <a:cubicBezTo>
                    <a:pt x="4537" y="5751"/>
                    <a:pt x="4793" y="6198"/>
                    <a:pt x="5048" y="6666"/>
                  </a:cubicBezTo>
                  <a:cubicBezTo>
                    <a:pt x="5261" y="7050"/>
                    <a:pt x="5432" y="7433"/>
                    <a:pt x="5602" y="7838"/>
                  </a:cubicBezTo>
                  <a:cubicBezTo>
                    <a:pt x="4920" y="8626"/>
                    <a:pt x="4367" y="9542"/>
                    <a:pt x="3770" y="10372"/>
                  </a:cubicBezTo>
                  <a:cubicBezTo>
                    <a:pt x="3110" y="11288"/>
                    <a:pt x="2429" y="12225"/>
                    <a:pt x="1747" y="13162"/>
                  </a:cubicBezTo>
                  <a:cubicBezTo>
                    <a:pt x="1172" y="13950"/>
                    <a:pt x="576" y="14717"/>
                    <a:pt x="1" y="15505"/>
                  </a:cubicBezTo>
                  <a:lnTo>
                    <a:pt x="2045" y="15505"/>
                  </a:lnTo>
                  <a:cubicBezTo>
                    <a:pt x="2407" y="15036"/>
                    <a:pt x="2748" y="14568"/>
                    <a:pt x="3089" y="14099"/>
                  </a:cubicBezTo>
                  <a:cubicBezTo>
                    <a:pt x="3770" y="13183"/>
                    <a:pt x="4452" y="12246"/>
                    <a:pt x="5091" y="11288"/>
                  </a:cubicBezTo>
                  <a:cubicBezTo>
                    <a:pt x="5751" y="10351"/>
                    <a:pt x="6518" y="9392"/>
                    <a:pt x="6986" y="8349"/>
                  </a:cubicBezTo>
                  <a:cubicBezTo>
                    <a:pt x="7135" y="8029"/>
                    <a:pt x="7114" y="7753"/>
                    <a:pt x="6880" y="7497"/>
                  </a:cubicBezTo>
                  <a:cubicBezTo>
                    <a:pt x="6518" y="7071"/>
                    <a:pt x="6156" y="6666"/>
                    <a:pt x="5836" y="6198"/>
                  </a:cubicBezTo>
                  <a:cubicBezTo>
                    <a:pt x="5538" y="5772"/>
                    <a:pt x="5240" y="5346"/>
                    <a:pt x="4963" y="4899"/>
                  </a:cubicBezTo>
                  <a:cubicBezTo>
                    <a:pt x="4367" y="3983"/>
                    <a:pt x="3749" y="3088"/>
                    <a:pt x="3153" y="2173"/>
                  </a:cubicBezTo>
                  <a:cubicBezTo>
                    <a:pt x="2642" y="1448"/>
                    <a:pt x="2130" y="724"/>
                    <a:pt x="1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44;p67">
              <a:extLst>
                <a:ext uri="{FF2B5EF4-FFF2-40B4-BE49-F238E27FC236}">
                  <a16:creationId xmlns:a16="http://schemas.microsoft.com/office/drawing/2014/main" id="{228EC75F-0E93-4A25-AEC1-0D67183A9C06}"/>
                </a:ext>
              </a:extLst>
            </p:cNvPr>
            <p:cNvSpPr/>
            <p:nvPr/>
          </p:nvSpPr>
          <p:spPr>
            <a:xfrm>
              <a:off x="11897475" y="2185588"/>
              <a:ext cx="167225" cy="383400"/>
            </a:xfrm>
            <a:custGeom>
              <a:avLst/>
              <a:gdLst/>
              <a:ahLst/>
              <a:cxnLst/>
              <a:rect l="l" t="t" r="r" b="b"/>
              <a:pathLst>
                <a:path w="6689" h="15336" extrusionOk="0">
                  <a:moveTo>
                    <a:pt x="405" y="1"/>
                  </a:moveTo>
                  <a:cubicBezTo>
                    <a:pt x="278" y="1"/>
                    <a:pt x="150" y="22"/>
                    <a:pt x="1" y="22"/>
                  </a:cubicBezTo>
                  <a:cubicBezTo>
                    <a:pt x="214" y="342"/>
                    <a:pt x="405" y="661"/>
                    <a:pt x="597" y="981"/>
                  </a:cubicBezTo>
                  <a:cubicBezTo>
                    <a:pt x="1172" y="1896"/>
                    <a:pt x="1769" y="2812"/>
                    <a:pt x="2344" y="3728"/>
                  </a:cubicBezTo>
                  <a:cubicBezTo>
                    <a:pt x="2919" y="4622"/>
                    <a:pt x="3494" y="5538"/>
                    <a:pt x="4090" y="6454"/>
                  </a:cubicBezTo>
                  <a:cubicBezTo>
                    <a:pt x="4367" y="6880"/>
                    <a:pt x="4622" y="7327"/>
                    <a:pt x="4899" y="7775"/>
                  </a:cubicBezTo>
                  <a:cubicBezTo>
                    <a:pt x="5027" y="8009"/>
                    <a:pt x="5176" y="8243"/>
                    <a:pt x="5304" y="8477"/>
                  </a:cubicBezTo>
                  <a:cubicBezTo>
                    <a:pt x="5368" y="8563"/>
                    <a:pt x="5581" y="8861"/>
                    <a:pt x="5560" y="9010"/>
                  </a:cubicBezTo>
                  <a:cubicBezTo>
                    <a:pt x="5347" y="9244"/>
                    <a:pt x="5176" y="9521"/>
                    <a:pt x="5006" y="9798"/>
                  </a:cubicBezTo>
                  <a:cubicBezTo>
                    <a:pt x="4771" y="10160"/>
                    <a:pt x="4516" y="10522"/>
                    <a:pt x="4282" y="10863"/>
                  </a:cubicBezTo>
                  <a:cubicBezTo>
                    <a:pt x="3792" y="11565"/>
                    <a:pt x="3281" y="12290"/>
                    <a:pt x="2770" y="12992"/>
                  </a:cubicBezTo>
                  <a:cubicBezTo>
                    <a:pt x="2280" y="13674"/>
                    <a:pt x="1769" y="14355"/>
                    <a:pt x="1300" y="15058"/>
                  </a:cubicBezTo>
                  <a:cubicBezTo>
                    <a:pt x="1236" y="15143"/>
                    <a:pt x="1194" y="15229"/>
                    <a:pt x="1130" y="15335"/>
                  </a:cubicBezTo>
                  <a:lnTo>
                    <a:pt x="2770" y="15335"/>
                  </a:lnTo>
                  <a:cubicBezTo>
                    <a:pt x="3046" y="15016"/>
                    <a:pt x="3323" y="14675"/>
                    <a:pt x="3579" y="14334"/>
                  </a:cubicBezTo>
                  <a:cubicBezTo>
                    <a:pt x="4516" y="13099"/>
                    <a:pt x="5389" y="11842"/>
                    <a:pt x="6241" y="10543"/>
                  </a:cubicBezTo>
                  <a:cubicBezTo>
                    <a:pt x="6433" y="10202"/>
                    <a:pt x="6688" y="9862"/>
                    <a:pt x="6667" y="9457"/>
                  </a:cubicBezTo>
                  <a:cubicBezTo>
                    <a:pt x="6667" y="9138"/>
                    <a:pt x="6539" y="8733"/>
                    <a:pt x="6390" y="8456"/>
                  </a:cubicBezTo>
                  <a:cubicBezTo>
                    <a:pt x="6049" y="7753"/>
                    <a:pt x="5496" y="7136"/>
                    <a:pt x="5048" y="6497"/>
                  </a:cubicBezTo>
                  <a:cubicBezTo>
                    <a:pt x="4133" y="5155"/>
                    <a:pt x="3259" y="3813"/>
                    <a:pt x="2365" y="2450"/>
                  </a:cubicBezTo>
                  <a:cubicBezTo>
                    <a:pt x="1854" y="1705"/>
                    <a:pt x="1364" y="959"/>
                    <a:pt x="853" y="214"/>
                  </a:cubicBezTo>
                  <a:cubicBezTo>
                    <a:pt x="789" y="129"/>
                    <a:pt x="746" y="65"/>
                    <a:pt x="7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45;p67">
              <a:extLst>
                <a:ext uri="{FF2B5EF4-FFF2-40B4-BE49-F238E27FC236}">
                  <a16:creationId xmlns:a16="http://schemas.microsoft.com/office/drawing/2014/main" id="{8C6DB06A-619C-45D0-83D8-E0683060D7BB}"/>
                </a:ext>
              </a:extLst>
            </p:cNvPr>
            <p:cNvSpPr/>
            <p:nvPr/>
          </p:nvSpPr>
          <p:spPr>
            <a:xfrm>
              <a:off x="12625325" y="2180263"/>
              <a:ext cx="163500" cy="383925"/>
            </a:xfrm>
            <a:custGeom>
              <a:avLst/>
              <a:gdLst/>
              <a:ahLst/>
              <a:cxnLst/>
              <a:rect l="l" t="t" r="r" b="b"/>
              <a:pathLst>
                <a:path w="6540" h="15357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44"/>
                    <a:pt x="43" y="86"/>
                    <a:pt x="65" y="129"/>
                  </a:cubicBezTo>
                  <a:cubicBezTo>
                    <a:pt x="256" y="555"/>
                    <a:pt x="469" y="959"/>
                    <a:pt x="682" y="1364"/>
                  </a:cubicBezTo>
                  <a:cubicBezTo>
                    <a:pt x="1491" y="2919"/>
                    <a:pt x="2386" y="4452"/>
                    <a:pt x="3344" y="5922"/>
                  </a:cubicBezTo>
                  <a:cubicBezTo>
                    <a:pt x="3813" y="6646"/>
                    <a:pt x="4409" y="7327"/>
                    <a:pt x="4771" y="8115"/>
                  </a:cubicBezTo>
                  <a:cubicBezTo>
                    <a:pt x="4835" y="8264"/>
                    <a:pt x="4899" y="8413"/>
                    <a:pt x="4942" y="8563"/>
                  </a:cubicBezTo>
                  <a:cubicBezTo>
                    <a:pt x="4963" y="8584"/>
                    <a:pt x="4963" y="8584"/>
                    <a:pt x="4963" y="8584"/>
                  </a:cubicBezTo>
                  <a:cubicBezTo>
                    <a:pt x="4920" y="8648"/>
                    <a:pt x="4878" y="8712"/>
                    <a:pt x="4835" y="8776"/>
                  </a:cubicBezTo>
                  <a:cubicBezTo>
                    <a:pt x="4601" y="9180"/>
                    <a:pt x="4345" y="9585"/>
                    <a:pt x="4090" y="9968"/>
                  </a:cubicBezTo>
                  <a:cubicBezTo>
                    <a:pt x="3131" y="11480"/>
                    <a:pt x="2130" y="12971"/>
                    <a:pt x="1087" y="14441"/>
                  </a:cubicBezTo>
                  <a:cubicBezTo>
                    <a:pt x="853" y="14739"/>
                    <a:pt x="640" y="15058"/>
                    <a:pt x="405" y="15356"/>
                  </a:cubicBezTo>
                  <a:lnTo>
                    <a:pt x="2407" y="15356"/>
                  </a:lnTo>
                  <a:cubicBezTo>
                    <a:pt x="3217" y="14206"/>
                    <a:pt x="4005" y="13056"/>
                    <a:pt x="4771" y="11864"/>
                  </a:cubicBezTo>
                  <a:cubicBezTo>
                    <a:pt x="5240" y="11161"/>
                    <a:pt x="5708" y="10437"/>
                    <a:pt x="6134" y="9691"/>
                  </a:cubicBezTo>
                  <a:cubicBezTo>
                    <a:pt x="6347" y="9308"/>
                    <a:pt x="6539" y="8925"/>
                    <a:pt x="6496" y="8477"/>
                  </a:cubicBezTo>
                  <a:cubicBezTo>
                    <a:pt x="6496" y="8456"/>
                    <a:pt x="6496" y="8456"/>
                    <a:pt x="6496" y="8435"/>
                  </a:cubicBezTo>
                  <a:cubicBezTo>
                    <a:pt x="6454" y="8413"/>
                    <a:pt x="6433" y="8392"/>
                    <a:pt x="6411" y="8371"/>
                  </a:cubicBezTo>
                  <a:cubicBezTo>
                    <a:pt x="6433" y="8350"/>
                    <a:pt x="6454" y="8328"/>
                    <a:pt x="6454" y="8328"/>
                  </a:cubicBezTo>
                  <a:cubicBezTo>
                    <a:pt x="6369" y="7902"/>
                    <a:pt x="6070" y="7647"/>
                    <a:pt x="5751" y="7370"/>
                  </a:cubicBezTo>
                  <a:cubicBezTo>
                    <a:pt x="5133" y="6837"/>
                    <a:pt x="4665" y="6071"/>
                    <a:pt x="4175" y="5432"/>
                  </a:cubicBezTo>
                  <a:cubicBezTo>
                    <a:pt x="3685" y="4750"/>
                    <a:pt x="3217" y="4047"/>
                    <a:pt x="2748" y="3345"/>
                  </a:cubicBezTo>
                  <a:cubicBezTo>
                    <a:pt x="2237" y="2578"/>
                    <a:pt x="1747" y="1811"/>
                    <a:pt x="1279" y="1023"/>
                  </a:cubicBezTo>
                  <a:cubicBezTo>
                    <a:pt x="1066" y="682"/>
                    <a:pt x="874" y="342"/>
                    <a:pt x="682" y="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46;p67">
              <a:extLst>
                <a:ext uri="{FF2B5EF4-FFF2-40B4-BE49-F238E27FC236}">
                  <a16:creationId xmlns:a16="http://schemas.microsoft.com/office/drawing/2014/main" id="{17202F82-1035-4CE1-BC49-BC4C290C3CC7}"/>
                </a:ext>
              </a:extLst>
            </p:cNvPr>
            <p:cNvSpPr/>
            <p:nvPr/>
          </p:nvSpPr>
          <p:spPr>
            <a:xfrm>
              <a:off x="12237175" y="2178138"/>
              <a:ext cx="184775" cy="389775"/>
            </a:xfrm>
            <a:custGeom>
              <a:avLst/>
              <a:gdLst/>
              <a:ahLst/>
              <a:cxnLst/>
              <a:rect l="l" t="t" r="r" b="b"/>
              <a:pathLst>
                <a:path w="7391" h="15591" extrusionOk="0">
                  <a:moveTo>
                    <a:pt x="1917" y="1"/>
                  </a:moveTo>
                  <a:cubicBezTo>
                    <a:pt x="1598" y="22"/>
                    <a:pt x="1257" y="22"/>
                    <a:pt x="917" y="22"/>
                  </a:cubicBezTo>
                  <a:cubicBezTo>
                    <a:pt x="959" y="86"/>
                    <a:pt x="1002" y="150"/>
                    <a:pt x="1023" y="214"/>
                  </a:cubicBezTo>
                  <a:cubicBezTo>
                    <a:pt x="1577" y="1130"/>
                    <a:pt x="2109" y="2045"/>
                    <a:pt x="2620" y="2961"/>
                  </a:cubicBezTo>
                  <a:cubicBezTo>
                    <a:pt x="3131" y="3877"/>
                    <a:pt x="3643" y="4814"/>
                    <a:pt x="4132" y="5751"/>
                  </a:cubicBezTo>
                  <a:cubicBezTo>
                    <a:pt x="4537" y="6560"/>
                    <a:pt x="4878" y="7370"/>
                    <a:pt x="5219" y="8200"/>
                  </a:cubicBezTo>
                  <a:cubicBezTo>
                    <a:pt x="4942" y="8584"/>
                    <a:pt x="4686" y="8967"/>
                    <a:pt x="4431" y="9350"/>
                  </a:cubicBezTo>
                  <a:cubicBezTo>
                    <a:pt x="4047" y="9883"/>
                    <a:pt x="3664" y="10415"/>
                    <a:pt x="3281" y="10948"/>
                  </a:cubicBezTo>
                  <a:cubicBezTo>
                    <a:pt x="2535" y="11970"/>
                    <a:pt x="1811" y="12992"/>
                    <a:pt x="1087" y="14036"/>
                  </a:cubicBezTo>
                  <a:cubicBezTo>
                    <a:pt x="725" y="14547"/>
                    <a:pt x="363" y="15058"/>
                    <a:pt x="1" y="15591"/>
                  </a:cubicBezTo>
                  <a:lnTo>
                    <a:pt x="2407" y="15569"/>
                  </a:lnTo>
                  <a:cubicBezTo>
                    <a:pt x="2493" y="15463"/>
                    <a:pt x="2578" y="15356"/>
                    <a:pt x="2642" y="15250"/>
                  </a:cubicBezTo>
                  <a:cubicBezTo>
                    <a:pt x="3451" y="14228"/>
                    <a:pt x="4218" y="13163"/>
                    <a:pt x="4984" y="12098"/>
                  </a:cubicBezTo>
                  <a:cubicBezTo>
                    <a:pt x="5346" y="11565"/>
                    <a:pt x="5730" y="11033"/>
                    <a:pt x="6092" y="10479"/>
                  </a:cubicBezTo>
                  <a:cubicBezTo>
                    <a:pt x="6454" y="9947"/>
                    <a:pt x="6880" y="9436"/>
                    <a:pt x="7178" y="8861"/>
                  </a:cubicBezTo>
                  <a:cubicBezTo>
                    <a:pt x="7348" y="8562"/>
                    <a:pt x="7391" y="8136"/>
                    <a:pt x="7178" y="7860"/>
                  </a:cubicBezTo>
                  <a:cubicBezTo>
                    <a:pt x="6582" y="6965"/>
                    <a:pt x="5943" y="6092"/>
                    <a:pt x="5346" y="5176"/>
                  </a:cubicBezTo>
                  <a:cubicBezTo>
                    <a:pt x="4729" y="4260"/>
                    <a:pt x="4154" y="3323"/>
                    <a:pt x="3536" y="2407"/>
                  </a:cubicBezTo>
                  <a:cubicBezTo>
                    <a:pt x="3025" y="1598"/>
                    <a:pt x="2471" y="810"/>
                    <a:pt x="1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47;p67">
              <a:extLst>
                <a:ext uri="{FF2B5EF4-FFF2-40B4-BE49-F238E27FC236}">
                  <a16:creationId xmlns:a16="http://schemas.microsoft.com/office/drawing/2014/main" id="{A05678C3-5C94-496E-B9FA-44800013681B}"/>
                </a:ext>
              </a:extLst>
            </p:cNvPr>
            <p:cNvSpPr/>
            <p:nvPr/>
          </p:nvSpPr>
          <p:spPr>
            <a:xfrm>
              <a:off x="12449100" y="2178138"/>
              <a:ext cx="161875" cy="387650"/>
            </a:xfrm>
            <a:custGeom>
              <a:avLst/>
              <a:gdLst/>
              <a:ahLst/>
              <a:cxnLst/>
              <a:rect l="l" t="t" r="r" b="b"/>
              <a:pathLst>
                <a:path w="6475" h="15506" extrusionOk="0">
                  <a:moveTo>
                    <a:pt x="0" y="1"/>
                  </a:moveTo>
                  <a:cubicBezTo>
                    <a:pt x="43" y="65"/>
                    <a:pt x="85" y="129"/>
                    <a:pt x="128" y="214"/>
                  </a:cubicBezTo>
                  <a:cubicBezTo>
                    <a:pt x="639" y="1002"/>
                    <a:pt x="1172" y="1811"/>
                    <a:pt x="1747" y="2578"/>
                  </a:cubicBezTo>
                  <a:cubicBezTo>
                    <a:pt x="2194" y="3174"/>
                    <a:pt x="2705" y="3749"/>
                    <a:pt x="3195" y="4303"/>
                  </a:cubicBezTo>
                  <a:cubicBezTo>
                    <a:pt x="3685" y="4835"/>
                    <a:pt x="4174" y="5389"/>
                    <a:pt x="4515" y="6049"/>
                  </a:cubicBezTo>
                  <a:cubicBezTo>
                    <a:pt x="4813" y="6624"/>
                    <a:pt x="4771" y="6965"/>
                    <a:pt x="4537" y="7476"/>
                  </a:cubicBezTo>
                  <a:cubicBezTo>
                    <a:pt x="4238" y="8115"/>
                    <a:pt x="3898" y="8754"/>
                    <a:pt x="3599" y="9393"/>
                  </a:cubicBezTo>
                  <a:cubicBezTo>
                    <a:pt x="3173" y="10287"/>
                    <a:pt x="2748" y="11161"/>
                    <a:pt x="2279" y="12034"/>
                  </a:cubicBezTo>
                  <a:cubicBezTo>
                    <a:pt x="1810" y="12907"/>
                    <a:pt x="1278" y="13738"/>
                    <a:pt x="767" y="14590"/>
                  </a:cubicBezTo>
                  <a:cubicBezTo>
                    <a:pt x="596" y="14888"/>
                    <a:pt x="426" y="15207"/>
                    <a:pt x="256" y="15505"/>
                  </a:cubicBezTo>
                  <a:lnTo>
                    <a:pt x="2066" y="15484"/>
                  </a:lnTo>
                  <a:cubicBezTo>
                    <a:pt x="2535" y="14696"/>
                    <a:pt x="3024" y="13908"/>
                    <a:pt x="3472" y="13099"/>
                  </a:cubicBezTo>
                  <a:cubicBezTo>
                    <a:pt x="3962" y="12226"/>
                    <a:pt x="4387" y="11331"/>
                    <a:pt x="4792" y="10415"/>
                  </a:cubicBezTo>
                  <a:cubicBezTo>
                    <a:pt x="5388" y="9095"/>
                    <a:pt x="6475" y="7604"/>
                    <a:pt x="5900" y="6113"/>
                  </a:cubicBezTo>
                  <a:cubicBezTo>
                    <a:pt x="5346" y="4644"/>
                    <a:pt x="4047" y="3664"/>
                    <a:pt x="3024" y="2556"/>
                  </a:cubicBezTo>
                  <a:cubicBezTo>
                    <a:pt x="2279" y="1747"/>
                    <a:pt x="1661" y="874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48;p67">
              <a:extLst>
                <a:ext uri="{FF2B5EF4-FFF2-40B4-BE49-F238E27FC236}">
                  <a16:creationId xmlns:a16="http://schemas.microsoft.com/office/drawing/2014/main" id="{C7E4E7D5-94B2-4EBF-8F57-7228F0F4E329}"/>
                </a:ext>
              </a:extLst>
            </p:cNvPr>
            <p:cNvSpPr/>
            <p:nvPr/>
          </p:nvSpPr>
          <p:spPr>
            <a:xfrm>
              <a:off x="11836250" y="2188263"/>
              <a:ext cx="140050" cy="380725"/>
            </a:xfrm>
            <a:custGeom>
              <a:avLst/>
              <a:gdLst/>
              <a:ahLst/>
              <a:cxnLst/>
              <a:rect l="l" t="t" r="r" b="b"/>
              <a:pathLst>
                <a:path w="5602" h="15229" extrusionOk="0">
                  <a:moveTo>
                    <a:pt x="1" y="0"/>
                  </a:moveTo>
                  <a:cubicBezTo>
                    <a:pt x="171" y="320"/>
                    <a:pt x="341" y="618"/>
                    <a:pt x="512" y="916"/>
                  </a:cubicBezTo>
                  <a:cubicBezTo>
                    <a:pt x="1002" y="1768"/>
                    <a:pt x="1491" y="2641"/>
                    <a:pt x="1981" y="3514"/>
                  </a:cubicBezTo>
                  <a:cubicBezTo>
                    <a:pt x="2897" y="5197"/>
                    <a:pt x="3813" y="6901"/>
                    <a:pt x="4707" y="8605"/>
                  </a:cubicBezTo>
                  <a:cubicBezTo>
                    <a:pt x="3643" y="10543"/>
                    <a:pt x="2578" y="12481"/>
                    <a:pt x="1513" y="14398"/>
                  </a:cubicBezTo>
                  <a:cubicBezTo>
                    <a:pt x="1342" y="14674"/>
                    <a:pt x="1172" y="14951"/>
                    <a:pt x="1023" y="15228"/>
                  </a:cubicBezTo>
                  <a:lnTo>
                    <a:pt x="2130" y="15228"/>
                  </a:lnTo>
                  <a:cubicBezTo>
                    <a:pt x="2727" y="14163"/>
                    <a:pt x="3323" y="13077"/>
                    <a:pt x="3919" y="11991"/>
                  </a:cubicBezTo>
                  <a:cubicBezTo>
                    <a:pt x="4324" y="11246"/>
                    <a:pt x="4707" y="10479"/>
                    <a:pt x="5112" y="9712"/>
                  </a:cubicBezTo>
                  <a:cubicBezTo>
                    <a:pt x="5197" y="9542"/>
                    <a:pt x="5282" y="9371"/>
                    <a:pt x="5368" y="9201"/>
                  </a:cubicBezTo>
                  <a:cubicBezTo>
                    <a:pt x="5431" y="9031"/>
                    <a:pt x="5602" y="8796"/>
                    <a:pt x="5602" y="8605"/>
                  </a:cubicBezTo>
                  <a:cubicBezTo>
                    <a:pt x="5581" y="8434"/>
                    <a:pt x="5453" y="8264"/>
                    <a:pt x="5368" y="8115"/>
                  </a:cubicBezTo>
                  <a:cubicBezTo>
                    <a:pt x="5240" y="7902"/>
                    <a:pt x="5133" y="7689"/>
                    <a:pt x="5006" y="7476"/>
                  </a:cubicBezTo>
                  <a:cubicBezTo>
                    <a:pt x="4154" y="5985"/>
                    <a:pt x="3259" y="4515"/>
                    <a:pt x="2365" y="3046"/>
                  </a:cubicBezTo>
                  <a:cubicBezTo>
                    <a:pt x="1854" y="2215"/>
                    <a:pt x="1342" y="1385"/>
                    <a:pt x="831" y="575"/>
                  </a:cubicBezTo>
                  <a:cubicBezTo>
                    <a:pt x="703" y="384"/>
                    <a:pt x="576" y="192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49;p67">
              <a:extLst>
                <a:ext uri="{FF2B5EF4-FFF2-40B4-BE49-F238E27FC236}">
                  <a16:creationId xmlns:a16="http://schemas.microsoft.com/office/drawing/2014/main" id="{A3C5A947-8790-4D88-8CB7-64FAEF687BE2}"/>
                </a:ext>
              </a:extLst>
            </p:cNvPr>
            <p:cNvSpPr/>
            <p:nvPr/>
          </p:nvSpPr>
          <p:spPr>
            <a:xfrm>
              <a:off x="11688775" y="2194113"/>
              <a:ext cx="125675" cy="375925"/>
            </a:xfrm>
            <a:custGeom>
              <a:avLst/>
              <a:gdLst/>
              <a:ahLst/>
              <a:cxnLst/>
              <a:rect l="l" t="t" r="r" b="b"/>
              <a:pathLst>
                <a:path w="5027" h="15037" extrusionOk="0">
                  <a:moveTo>
                    <a:pt x="490" y="1"/>
                  </a:moveTo>
                  <a:lnTo>
                    <a:pt x="0" y="22"/>
                  </a:lnTo>
                  <a:cubicBezTo>
                    <a:pt x="1385" y="2301"/>
                    <a:pt x="2790" y="4580"/>
                    <a:pt x="3812" y="7050"/>
                  </a:cubicBezTo>
                  <a:cubicBezTo>
                    <a:pt x="3962" y="7391"/>
                    <a:pt x="4025" y="7668"/>
                    <a:pt x="3898" y="8030"/>
                  </a:cubicBezTo>
                  <a:cubicBezTo>
                    <a:pt x="3749" y="8435"/>
                    <a:pt x="3493" y="8797"/>
                    <a:pt x="3301" y="9180"/>
                  </a:cubicBezTo>
                  <a:cubicBezTo>
                    <a:pt x="2897" y="9883"/>
                    <a:pt x="2513" y="10586"/>
                    <a:pt x="2130" y="11310"/>
                  </a:cubicBezTo>
                  <a:cubicBezTo>
                    <a:pt x="1470" y="12545"/>
                    <a:pt x="809" y="13801"/>
                    <a:pt x="149" y="15037"/>
                  </a:cubicBezTo>
                  <a:lnTo>
                    <a:pt x="1321" y="15037"/>
                  </a:lnTo>
                  <a:cubicBezTo>
                    <a:pt x="1874" y="14014"/>
                    <a:pt x="2428" y="12992"/>
                    <a:pt x="2961" y="11949"/>
                  </a:cubicBezTo>
                  <a:cubicBezTo>
                    <a:pt x="3365" y="11203"/>
                    <a:pt x="3770" y="10458"/>
                    <a:pt x="4153" y="9691"/>
                  </a:cubicBezTo>
                  <a:cubicBezTo>
                    <a:pt x="4515" y="8988"/>
                    <a:pt x="5026" y="8264"/>
                    <a:pt x="4856" y="7455"/>
                  </a:cubicBezTo>
                  <a:cubicBezTo>
                    <a:pt x="4686" y="6688"/>
                    <a:pt x="4175" y="6007"/>
                    <a:pt x="3791" y="5346"/>
                  </a:cubicBezTo>
                  <a:cubicBezTo>
                    <a:pt x="3386" y="4665"/>
                    <a:pt x="3003" y="3962"/>
                    <a:pt x="2577" y="3280"/>
                  </a:cubicBezTo>
                  <a:cubicBezTo>
                    <a:pt x="1917" y="2173"/>
                    <a:pt x="1235" y="1066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50;p67">
              <a:extLst>
                <a:ext uri="{FF2B5EF4-FFF2-40B4-BE49-F238E27FC236}">
                  <a16:creationId xmlns:a16="http://schemas.microsoft.com/office/drawing/2014/main" id="{1E5C237A-A02D-4CBD-9306-62AA4449F19F}"/>
                </a:ext>
              </a:extLst>
            </p:cNvPr>
            <p:cNvSpPr/>
            <p:nvPr/>
          </p:nvSpPr>
          <p:spPr>
            <a:xfrm>
              <a:off x="12799975" y="2468313"/>
              <a:ext cx="84150" cy="92675"/>
            </a:xfrm>
            <a:custGeom>
              <a:avLst/>
              <a:gdLst/>
              <a:ahLst/>
              <a:cxnLst/>
              <a:rect l="l" t="t" r="r" b="b"/>
              <a:pathLst>
                <a:path w="3366" h="3707" extrusionOk="0">
                  <a:moveTo>
                    <a:pt x="2513" y="1"/>
                  </a:moveTo>
                  <a:cubicBezTo>
                    <a:pt x="2407" y="193"/>
                    <a:pt x="2279" y="363"/>
                    <a:pt x="2151" y="533"/>
                  </a:cubicBezTo>
                  <a:cubicBezTo>
                    <a:pt x="1555" y="1449"/>
                    <a:pt x="937" y="2365"/>
                    <a:pt x="320" y="3259"/>
                  </a:cubicBezTo>
                  <a:cubicBezTo>
                    <a:pt x="213" y="3409"/>
                    <a:pt x="107" y="3558"/>
                    <a:pt x="0" y="3707"/>
                  </a:cubicBezTo>
                  <a:cubicBezTo>
                    <a:pt x="426" y="3707"/>
                    <a:pt x="852" y="3664"/>
                    <a:pt x="1278" y="3643"/>
                  </a:cubicBezTo>
                  <a:cubicBezTo>
                    <a:pt x="1853" y="2812"/>
                    <a:pt x="2450" y="1960"/>
                    <a:pt x="3003" y="1108"/>
                  </a:cubicBezTo>
                  <a:cubicBezTo>
                    <a:pt x="3131" y="938"/>
                    <a:pt x="3238" y="746"/>
                    <a:pt x="3365" y="576"/>
                  </a:cubicBezTo>
                  <a:cubicBezTo>
                    <a:pt x="3152" y="427"/>
                    <a:pt x="2939" y="299"/>
                    <a:pt x="2748" y="150"/>
                  </a:cubicBezTo>
                  <a:cubicBezTo>
                    <a:pt x="2662" y="107"/>
                    <a:pt x="2599" y="65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51;p67">
              <a:extLst>
                <a:ext uri="{FF2B5EF4-FFF2-40B4-BE49-F238E27FC236}">
                  <a16:creationId xmlns:a16="http://schemas.microsoft.com/office/drawing/2014/main" id="{9A6F6898-6938-4482-83F2-42388C900347}"/>
                </a:ext>
              </a:extLst>
            </p:cNvPr>
            <p:cNvSpPr/>
            <p:nvPr/>
          </p:nvSpPr>
          <p:spPr>
            <a:xfrm>
              <a:off x="12754700" y="2184013"/>
              <a:ext cx="89475" cy="133125"/>
            </a:xfrm>
            <a:custGeom>
              <a:avLst/>
              <a:gdLst/>
              <a:ahLst/>
              <a:cxnLst/>
              <a:rect l="l" t="t" r="r" b="b"/>
              <a:pathLst>
                <a:path w="3579" h="5325" extrusionOk="0">
                  <a:moveTo>
                    <a:pt x="1" y="0"/>
                  </a:moveTo>
                  <a:cubicBezTo>
                    <a:pt x="214" y="405"/>
                    <a:pt x="448" y="788"/>
                    <a:pt x="661" y="1171"/>
                  </a:cubicBezTo>
                  <a:cubicBezTo>
                    <a:pt x="1236" y="2130"/>
                    <a:pt x="1790" y="3067"/>
                    <a:pt x="2365" y="4025"/>
                  </a:cubicBezTo>
                  <a:cubicBezTo>
                    <a:pt x="2621" y="4451"/>
                    <a:pt x="2876" y="4877"/>
                    <a:pt x="3153" y="5324"/>
                  </a:cubicBezTo>
                  <a:cubicBezTo>
                    <a:pt x="3281" y="5133"/>
                    <a:pt x="3430" y="4962"/>
                    <a:pt x="3579" y="4792"/>
                  </a:cubicBezTo>
                  <a:cubicBezTo>
                    <a:pt x="3345" y="4430"/>
                    <a:pt x="3110" y="4068"/>
                    <a:pt x="2876" y="3706"/>
                  </a:cubicBezTo>
                  <a:cubicBezTo>
                    <a:pt x="2301" y="2790"/>
                    <a:pt x="1705" y="1895"/>
                    <a:pt x="1130" y="980"/>
                  </a:cubicBezTo>
                  <a:cubicBezTo>
                    <a:pt x="917" y="660"/>
                    <a:pt x="704" y="341"/>
                    <a:pt x="491" y="21"/>
                  </a:cubicBezTo>
                  <a:cubicBezTo>
                    <a:pt x="320" y="21"/>
                    <a:pt x="17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52;p67">
              <a:extLst>
                <a:ext uri="{FF2B5EF4-FFF2-40B4-BE49-F238E27FC236}">
                  <a16:creationId xmlns:a16="http://schemas.microsoft.com/office/drawing/2014/main" id="{30F54237-04DD-49F0-BE91-49E947CE46E5}"/>
                </a:ext>
              </a:extLst>
            </p:cNvPr>
            <p:cNvSpPr/>
            <p:nvPr/>
          </p:nvSpPr>
          <p:spPr>
            <a:xfrm>
              <a:off x="12170100" y="2179213"/>
              <a:ext cx="147500" cy="388700"/>
            </a:xfrm>
            <a:custGeom>
              <a:avLst/>
              <a:gdLst/>
              <a:ahLst/>
              <a:cxnLst/>
              <a:rect l="l" t="t" r="r" b="b"/>
              <a:pathLst>
                <a:path w="5900" h="15548" extrusionOk="0">
                  <a:moveTo>
                    <a:pt x="1321" y="0"/>
                  </a:moveTo>
                  <a:cubicBezTo>
                    <a:pt x="1598" y="661"/>
                    <a:pt x="1853" y="1321"/>
                    <a:pt x="2130" y="1981"/>
                  </a:cubicBezTo>
                  <a:cubicBezTo>
                    <a:pt x="2875" y="3834"/>
                    <a:pt x="3642" y="5687"/>
                    <a:pt x="4409" y="7518"/>
                  </a:cubicBezTo>
                  <a:cubicBezTo>
                    <a:pt x="4579" y="7966"/>
                    <a:pt x="4792" y="8434"/>
                    <a:pt x="4941" y="8903"/>
                  </a:cubicBezTo>
                  <a:cubicBezTo>
                    <a:pt x="5005" y="9116"/>
                    <a:pt x="5026" y="9243"/>
                    <a:pt x="4899" y="9435"/>
                  </a:cubicBezTo>
                  <a:cubicBezTo>
                    <a:pt x="4771" y="9648"/>
                    <a:pt x="4579" y="9840"/>
                    <a:pt x="4409" y="10031"/>
                  </a:cubicBezTo>
                  <a:cubicBezTo>
                    <a:pt x="3791" y="10798"/>
                    <a:pt x="3152" y="11565"/>
                    <a:pt x="2535" y="12353"/>
                  </a:cubicBezTo>
                  <a:cubicBezTo>
                    <a:pt x="1704" y="13418"/>
                    <a:pt x="852" y="14483"/>
                    <a:pt x="0" y="15548"/>
                  </a:cubicBezTo>
                  <a:lnTo>
                    <a:pt x="1235" y="15548"/>
                  </a:lnTo>
                  <a:cubicBezTo>
                    <a:pt x="1853" y="14760"/>
                    <a:pt x="2471" y="13972"/>
                    <a:pt x="3110" y="13205"/>
                  </a:cubicBezTo>
                  <a:cubicBezTo>
                    <a:pt x="3749" y="12396"/>
                    <a:pt x="4366" y="11608"/>
                    <a:pt x="4984" y="10798"/>
                  </a:cubicBezTo>
                  <a:cubicBezTo>
                    <a:pt x="5239" y="10457"/>
                    <a:pt x="5601" y="10095"/>
                    <a:pt x="5729" y="9691"/>
                  </a:cubicBezTo>
                  <a:cubicBezTo>
                    <a:pt x="5900" y="9201"/>
                    <a:pt x="5708" y="8796"/>
                    <a:pt x="5495" y="8370"/>
                  </a:cubicBezTo>
                  <a:cubicBezTo>
                    <a:pt x="5026" y="7454"/>
                    <a:pt x="4643" y="6475"/>
                    <a:pt x="4217" y="5516"/>
                  </a:cubicBezTo>
                  <a:cubicBezTo>
                    <a:pt x="3812" y="4579"/>
                    <a:pt x="3408" y="3642"/>
                    <a:pt x="3003" y="2726"/>
                  </a:cubicBezTo>
                  <a:cubicBezTo>
                    <a:pt x="2599" y="1811"/>
                    <a:pt x="2194" y="895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153;p67">
              <a:extLst>
                <a:ext uri="{FF2B5EF4-FFF2-40B4-BE49-F238E27FC236}">
                  <a16:creationId xmlns:a16="http://schemas.microsoft.com/office/drawing/2014/main" id="{89D0E67B-2554-4C03-990F-FDCD56F705AE}"/>
                </a:ext>
              </a:extLst>
            </p:cNvPr>
            <p:cNvSpPr/>
            <p:nvPr/>
          </p:nvSpPr>
          <p:spPr>
            <a:xfrm>
              <a:off x="12007700" y="2182413"/>
              <a:ext cx="153375" cy="386025"/>
            </a:xfrm>
            <a:custGeom>
              <a:avLst/>
              <a:gdLst/>
              <a:ahLst/>
              <a:cxnLst/>
              <a:rect l="l" t="t" r="r" b="b"/>
              <a:pathLst>
                <a:path w="6135" h="15441" extrusionOk="0">
                  <a:moveTo>
                    <a:pt x="810" y="0"/>
                  </a:moveTo>
                  <a:cubicBezTo>
                    <a:pt x="639" y="0"/>
                    <a:pt x="448" y="0"/>
                    <a:pt x="256" y="21"/>
                  </a:cubicBezTo>
                  <a:cubicBezTo>
                    <a:pt x="256" y="21"/>
                    <a:pt x="256" y="43"/>
                    <a:pt x="277" y="43"/>
                  </a:cubicBezTo>
                  <a:cubicBezTo>
                    <a:pt x="831" y="895"/>
                    <a:pt x="1385" y="1747"/>
                    <a:pt x="1917" y="2620"/>
                  </a:cubicBezTo>
                  <a:cubicBezTo>
                    <a:pt x="2918" y="4196"/>
                    <a:pt x="3877" y="5793"/>
                    <a:pt x="4792" y="7412"/>
                  </a:cubicBezTo>
                  <a:cubicBezTo>
                    <a:pt x="4537" y="7625"/>
                    <a:pt x="4303" y="7838"/>
                    <a:pt x="4090" y="8136"/>
                  </a:cubicBezTo>
                  <a:cubicBezTo>
                    <a:pt x="3791" y="8540"/>
                    <a:pt x="3557" y="8988"/>
                    <a:pt x="3323" y="9435"/>
                  </a:cubicBezTo>
                  <a:cubicBezTo>
                    <a:pt x="2790" y="10457"/>
                    <a:pt x="2237" y="11480"/>
                    <a:pt x="1683" y="12481"/>
                  </a:cubicBezTo>
                  <a:cubicBezTo>
                    <a:pt x="1151" y="13481"/>
                    <a:pt x="575" y="14461"/>
                    <a:pt x="0" y="15441"/>
                  </a:cubicBezTo>
                  <a:lnTo>
                    <a:pt x="1342" y="15441"/>
                  </a:lnTo>
                  <a:cubicBezTo>
                    <a:pt x="2364" y="13929"/>
                    <a:pt x="3280" y="12395"/>
                    <a:pt x="4111" y="10777"/>
                  </a:cubicBezTo>
                  <a:cubicBezTo>
                    <a:pt x="4601" y="9797"/>
                    <a:pt x="5069" y="8668"/>
                    <a:pt x="5921" y="7965"/>
                  </a:cubicBezTo>
                  <a:cubicBezTo>
                    <a:pt x="6092" y="7838"/>
                    <a:pt x="6134" y="7476"/>
                    <a:pt x="6006" y="7284"/>
                  </a:cubicBezTo>
                  <a:cubicBezTo>
                    <a:pt x="4792" y="5623"/>
                    <a:pt x="3578" y="3940"/>
                    <a:pt x="2407" y="2236"/>
                  </a:cubicBezTo>
                  <a:cubicBezTo>
                    <a:pt x="1875" y="1491"/>
                    <a:pt x="1342" y="746"/>
                    <a:pt x="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154;p67">
              <a:extLst>
                <a:ext uri="{FF2B5EF4-FFF2-40B4-BE49-F238E27FC236}">
                  <a16:creationId xmlns:a16="http://schemas.microsoft.com/office/drawing/2014/main" id="{BA883C3A-34E5-4FB6-90BD-81BCD0E5BD55}"/>
                </a:ext>
              </a:extLst>
            </p:cNvPr>
            <p:cNvSpPr/>
            <p:nvPr/>
          </p:nvSpPr>
          <p:spPr>
            <a:xfrm>
              <a:off x="12347925" y="2178138"/>
              <a:ext cx="134200" cy="388700"/>
            </a:xfrm>
            <a:custGeom>
              <a:avLst/>
              <a:gdLst/>
              <a:ahLst/>
              <a:cxnLst/>
              <a:rect l="l" t="t" r="r" b="b"/>
              <a:pathLst>
                <a:path w="5368" h="15548" extrusionOk="0">
                  <a:moveTo>
                    <a:pt x="1" y="1"/>
                  </a:moveTo>
                  <a:cubicBezTo>
                    <a:pt x="299" y="661"/>
                    <a:pt x="618" y="1321"/>
                    <a:pt x="959" y="1981"/>
                  </a:cubicBezTo>
                  <a:cubicBezTo>
                    <a:pt x="1811" y="3579"/>
                    <a:pt x="2791" y="5112"/>
                    <a:pt x="3877" y="6560"/>
                  </a:cubicBezTo>
                  <a:cubicBezTo>
                    <a:pt x="4111" y="6880"/>
                    <a:pt x="4409" y="7199"/>
                    <a:pt x="4580" y="7561"/>
                  </a:cubicBezTo>
                  <a:cubicBezTo>
                    <a:pt x="4793" y="8009"/>
                    <a:pt x="4643" y="8392"/>
                    <a:pt x="4431" y="8797"/>
                  </a:cubicBezTo>
                  <a:cubicBezTo>
                    <a:pt x="3983" y="9627"/>
                    <a:pt x="3536" y="10437"/>
                    <a:pt x="3046" y="11246"/>
                  </a:cubicBezTo>
                  <a:cubicBezTo>
                    <a:pt x="2194" y="12715"/>
                    <a:pt x="1257" y="14142"/>
                    <a:pt x="277" y="15548"/>
                  </a:cubicBezTo>
                  <a:cubicBezTo>
                    <a:pt x="618" y="15548"/>
                    <a:pt x="938" y="15527"/>
                    <a:pt x="1278" y="15527"/>
                  </a:cubicBezTo>
                  <a:cubicBezTo>
                    <a:pt x="2066" y="14377"/>
                    <a:pt x="2833" y="13184"/>
                    <a:pt x="3536" y="11970"/>
                  </a:cubicBezTo>
                  <a:cubicBezTo>
                    <a:pt x="4005" y="11139"/>
                    <a:pt x="4452" y="10330"/>
                    <a:pt x="4899" y="9478"/>
                  </a:cubicBezTo>
                  <a:cubicBezTo>
                    <a:pt x="5091" y="9137"/>
                    <a:pt x="5282" y="8754"/>
                    <a:pt x="5325" y="8349"/>
                  </a:cubicBezTo>
                  <a:cubicBezTo>
                    <a:pt x="5368" y="7923"/>
                    <a:pt x="5240" y="7540"/>
                    <a:pt x="5027" y="7178"/>
                  </a:cubicBezTo>
                  <a:cubicBezTo>
                    <a:pt x="4814" y="6837"/>
                    <a:pt x="4558" y="6518"/>
                    <a:pt x="4303" y="6220"/>
                  </a:cubicBezTo>
                  <a:cubicBezTo>
                    <a:pt x="3983" y="5815"/>
                    <a:pt x="3685" y="5389"/>
                    <a:pt x="3366" y="4963"/>
                  </a:cubicBezTo>
                  <a:cubicBezTo>
                    <a:pt x="2812" y="4196"/>
                    <a:pt x="2301" y="3408"/>
                    <a:pt x="1811" y="2599"/>
                  </a:cubicBezTo>
                  <a:cubicBezTo>
                    <a:pt x="1278" y="1747"/>
                    <a:pt x="810" y="874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155;p67">
              <a:extLst>
                <a:ext uri="{FF2B5EF4-FFF2-40B4-BE49-F238E27FC236}">
                  <a16:creationId xmlns:a16="http://schemas.microsoft.com/office/drawing/2014/main" id="{41A8403F-2F98-4807-9D66-A75CC82F160C}"/>
                </a:ext>
              </a:extLst>
            </p:cNvPr>
            <p:cNvSpPr/>
            <p:nvPr/>
          </p:nvSpPr>
          <p:spPr>
            <a:xfrm>
              <a:off x="12549725" y="2179213"/>
              <a:ext cx="133125" cy="385500"/>
            </a:xfrm>
            <a:custGeom>
              <a:avLst/>
              <a:gdLst/>
              <a:ahLst/>
              <a:cxnLst/>
              <a:rect l="l" t="t" r="r" b="b"/>
              <a:pathLst>
                <a:path w="5325" h="15420" extrusionOk="0">
                  <a:moveTo>
                    <a:pt x="0" y="0"/>
                  </a:moveTo>
                  <a:cubicBezTo>
                    <a:pt x="362" y="703"/>
                    <a:pt x="810" y="1363"/>
                    <a:pt x="1236" y="2002"/>
                  </a:cubicBezTo>
                  <a:cubicBezTo>
                    <a:pt x="2194" y="3493"/>
                    <a:pt x="3089" y="5005"/>
                    <a:pt x="3855" y="6581"/>
                  </a:cubicBezTo>
                  <a:cubicBezTo>
                    <a:pt x="4047" y="6986"/>
                    <a:pt x="4281" y="7391"/>
                    <a:pt x="4409" y="7817"/>
                  </a:cubicBezTo>
                  <a:cubicBezTo>
                    <a:pt x="4558" y="8285"/>
                    <a:pt x="4388" y="8647"/>
                    <a:pt x="4217" y="9094"/>
                  </a:cubicBezTo>
                  <a:cubicBezTo>
                    <a:pt x="3877" y="9882"/>
                    <a:pt x="3472" y="10670"/>
                    <a:pt x="3067" y="11437"/>
                  </a:cubicBezTo>
                  <a:cubicBezTo>
                    <a:pt x="2386" y="12779"/>
                    <a:pt x="1662" y="14099"/>
                    <a:pt x="937" y="15420"/>
                  </a:cubicBezTo>
                  <a:lnTo>
                    <a:pt x="2088" y="15420"/>
                  </a:lnTo>
                  <a:cubicBezTo>
                    <a:pt x="2663" y="14440"/>
                    <a:pt x="3216" y="13418"/>
                    <a:pt x="3727" y="12417"/>
                  </a:cubicBezTo>
                  <a:cubicBezTo>
                    <a:pt x="4153" y="11608"/>
                    <a:pt x="4537" y="10756"/>
                    <a:pt x="4899" y="9925"/>
                  </a:cubicBezTo>
                  <a:cubicBezTo>
                    <a:pt x="5069" y="9542"/>
                    <a:pt x="5261" y="9158"/>
                    <a:pt x="5304" y="8732"/>
                  </a:cubicBezTo>
                  <a:cubicBezTo>
                    <a:pt x="5325" y="8285"/>
                    <a:pt x="5240" y="7817"/>
                    <a:pt x="5069" y="7391"/>
                  </a:cubicBezTo>
                  <a:cubicBezTo>
                    <a:pt x="4707" y="6560"/>
                    <a:pt x="4239" y="5772"/>
                    <a:pt x="3770" y="5005"/>
                  </a:cubicBezTo>
                  <a:cubicBezTo>
                    <a:pt x="3302" y="4175"/>
                    <a:pt x="2790" y="3387"/>
                    <a:pt x="2258" y="2599"/>
                  </a:cubicBezTo>
                  <a:cubicBezTo>
                    <a:pt x="1726" y="1832"/>
                    <a:pt x="1172" y="1087"/>
                    <a:pt x="661" y="299"/>
                  </a:cubicBezTo>
                  <a:cubicBezTo>
                    <a:pt x="597" y="192"/>
                    <a:pt x="554" y="107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7D7D2D0-DFB4-433D-93BE-52EE652901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529" y="4000222"/>
            <a:ext cx="4661585" cy="2531095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CBDEC-006C-427E-8A09-B843FFFC004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41" y="2623699"/>
            <a:ext cx="4887074" cy="3258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9955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2">
            <a:extLst>
              <a:ext uri="{FF2B5EF4-FFF2-40B4-BE49-F238E27FC236}">
                <a16:creationId xmlns:a16="http://schemas.microsoft.com/office/drawing/2014/main" id="{A0B05E25-B7A1-4D7B-BDA2-74FEF62304B8}"/>
              </a:ext>
            </a:extLst>
          </p:cNvPr>
          <p:cNvSpPr/>
          <p:nvPr/>
        </p:nvSpPr>
        <p:spPr>
          <a:xfrm>
            <a:off x="0" y="5079056"/>
            <a:ext cx="12192000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522BF-6106-4145-9A62-AEF7AD851E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8303">
            <a:off x="737895" y="600183"/>
            <a:ext cx="3761905" cy="2821429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Google Shape;1035;p45">
            <a:extLst>
              <a:ext uri="{FF2B5EF4-FFF2-40B4-BE49-F238E27FC236}">
                <a16:creationId xmlns:a16="http://schemas.microsoft.com/office/drawing/2014/main" id="{53F3725D-32F5-44D7-85EB-772E91A61327}"/>
              </a:ext>
            </a:extLst>
          </p:cNvPr>
          <p:cNvSpPr/>
          <p:nvPr/>
        </p:nvSpPr>
        <p:spPr>
          <a:xfrm rot="21216645">
            <a:off x="1953937" y="2880956"/>
            <a:ext cx="3303091" cy="73411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7E7FE-71ED-4844-9535-F3A6ACCC2E2E}"/>
              </a:ext>
            </a:extLst>
          </p:cNvPr>
          <p:cNvSpPr txBox="1"/>
          <p:nvPr/>
        </p:nvSpPr>
        <p:spPr>
          <a:xfrm rot="21229946">
            <a:off x="1809603" y="3050960"/>
            <a:ext cx="359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Волонтеры Конституции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5E1624-6FCA-4798-BA33-CDECBC1F7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793">
            <a:off x="9611722" y="721886"/>
            <a:ext cx="1845244" cy="2460325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2337A-D9B3-465B-86DA-88A04CDB93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322">
            <a:off x="7573558" y="1094295"/>
            <a:ext cx="2031067" cy="27080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35;p45">
            <a:extLst>
              <a:ext uri="{FF2B5EF4-FFF2-40B4-BE49-F238E27FC236}">
                <a16:creationId xmlns:a16="http://schemas.microsoft.com/office/drawing/2014/main" id="{3B7AE3CE-FE68-4C38-98C7-F80877109D20}"/>
              </a:ext>
            </a:extLst>
          </p:cNvPr>
          <p:cNvSpPr/>
          <p:nvPr/>
        </p:nvSpPr>
        <p:spPr>
          <a:xfrm>
            <a:off x="8713936" y="3200142"/>
            <a:ext cx="2846999" cy="734112"/>
          </a:xfrm>
          <a:prstGeom prst="roundRect">
            <a:avLst>
              <a:gd name="adj" fmla="val 50000"/>
            </a:avLst>
          </a:prstGeom>
          <a:solidFill>
            <a:srgbClr val="C6463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881F8-E59C-47CD-9BFB-19C8C3A56684}"/>
              </a:ext>
            </a:extLst>
          </p:cNvPr>
          <p:cNvSpPr txBox="1"/>
          <p:nvPr/>
        </p:nvSpPr>
        <p:spPr>
          <a:xfrm rot="17769">
            <a:off x="8980694" y="3349618"/>
            <a:ext cx="2215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rbata" panose="00000500000000000000" pitchFamily="2" charset="0"/>
              </a:rPr>
              <a:t>#</a:t>
            </a:r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МЫВМЕСТЕ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62C335-8908-4814-9AD0-22A53338C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220" y="2747004"/>
            <a:ext cx="4140758" cy="3327190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1035;p45">
            <a:extLst>
              <a:ext uri="{FF2B5EF4-FFF2-40B4-BE49-F238E27FC236}">
                <a16:creationId xmlns:a16="http://schemas.microsoft.com/office/drawing/2014/main" id="{981843F1-C06C-4C86-B39B-BF6029DB0BEF}"/>
              </a:ext>
            </a:extLst>
          </p:cNvPr>
          <p:cNvSpPr/>
          <p:nvPr/>
        </p:nvSpPr>
        <p:spPr>
          <a:xfrm>
            <a:off x="4354880" y="5715747"/>
            <a:ext cx="3303091" cy="734112"/>
          </a:xfrm>
          <a:prstGeom prst="roundRect">
            <a:avLst>
              <a:gd name="adj" fmla="val 50000"/>
            </a:avLst>
          </a:prstGeom>
          <a:solidFill>
            <a:srgbClr val="6584A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DB0FE-AE4B-4DB8-8779-566CE2D0987E}"/>
              </a:ext>
            </a:extLst>
          </p:cNvPr>
          <p:cNvSpPr txBox="1"/>
          <p:nvPr/>
        </p:nvSpPr>
        <p:spPr>
          <a:xfrm rot="13301">
            <a:off x="4210546" y="5854974"/>
            <a:ext cx="3591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arbata" panose="00000500000000000000" pitchFamily="2" charset="0"/>
              </a:rPr>
              <a:t>Академия внучат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54" name="Google Shape;5175;p67">
            <a:extLst>
              <a:ext uri="{FF2B5EF4-FFF2-40B4-BE49-F238E27FC236}">
                <a16:creationId xmlns:a16="http://schemas.microsoft.com/office/drawing/2014/main" id="{EF03889B-901F-4D3B-90D2-C1C5F8AB79B4}"/>
              </a:ext>
            </a:extLst>
          </p:cNvPr>
          <p:cNvGrpSpPr/>
          <p:nvPr/>
        </p:nvGrpSpPr>
        <p:grpSpPr>
          <a:xfrm>
            <a:off x="4641049" y="5848027"/>
            <a:ext cx="2849967" cy="475559"/>
            <a:chOff x="13253600" y="1497363"/>
            <a:chExt cx="1299175" cy="394475"/>
          </a:xfrm>
        </p:grpSpPr>
        <p:sp>
          <p:nvSpPr>
            <p:cNvPr id="55" name="Google Shape;5176;p67">
              <a:extLst>
                <a:ext uri="{FF2B5EF4-FFF2-40B4-BE49-F238E27FC236}">
                  <a16:creationId xmlns:a16="http://schemas.microsoft.com/office/drawing/2014/main" id="{FFECE272-0013-4494-BE5D-0BD3754F6D8A}"/>
                </a:ext>
              </a:extLst>
            </p:cNvPr>
            <p:cNvSpPr/>
            <p:nvPr/>
          </p:nvSpPr>
          <p:spPr>
            <a:xfrm>
              <a:off x="13253600" y="1497363"/>
              <a:ext cx="1299175" cy="394475"/>
            </a:xfrm>
            <a:custGeom>
              <a:avLst/>
              <a:gdLst/>
              <a:ahLst/>
              <a:cxnLst/>
              <a:rect l="l" t="t" r="r" b="b"/>
              <a:pathLst>
                <a:path w="51967" h="15779" extrusionOk="0">
                  <a:moveTo>
                    <a:pt x="20875" y="0"/>
                  </a:moveTo>
                  <a:cubicBezTo>
                    <a:pt x="17812" y="0"/>
                    <a:pt x="14750" y="65"/>
                    <a:pt x="11693" y="141"/>
                  </a:cubicBezTo>
                  <a:cubicBezTo>
                    <a:pt x="8328" y="226"/>
                    <a:pt x="4984" y="397"/>
                    <a:pt x="1641" y="588"/>
                  </a:cubicBezTo>
                  <a:cubicBezTo>
                    <a:pt x="1300" y="610"/>
                    <a:pt x="1044" y="908"/>
                    <a:pt x="1130" y="1227"/>
                  </a:cubicBezTo>
                  <a:cubicBezTo>
                    <a:pt x="1406" y="2228"/>
                    <a:pt x="2471" y="2420"/>
                    <a:pt x="3174" y="3038"/>
                  </a:cubicBezTo>
                  <a:cubicBezTo>
                    <a:pt x="3621" y="3400"/>
                    <a:pt x="2940" y="3698"/>
                    <a:pt x="2620" y="3911"/>
                  </a:cubicBezTo>
                  <a:cubicBezTo>
                    <a:pt x="1854" y="4401"/>
                    <a:pt x="1087" y="4912"/>
                    <a:pt x="342" y="5402"/>
                  </a:cubicBezTo>
                  <a:cubicBezTo>
                    <a:pt x="1" y="5636"/>
                    <a:pt x="1" y="6062"/>
                    <a:pt x="342" y="6275"/>
                  </a:cubicBezTo>
                  <a:cubicBezTo>
                    <a:pt x="874" y="6637"/>
                    <a:pt x="1428" y="6978"/>
                    <a:pt x="1982" y="7340"/>
                  </a:cubicBezTo>
                  <a:lnTo>
                    <a:pt x="2876" y="7915"/>
                  </a:lnTo>
                  <a:cubicBezTo>
                    <a:pt x="3089" y="8064"/>
                    <a:pt x="3451" y="8213"/>
                    <a:pt x="3621" y="8405"/>
                  </a:cubicBezTo>
                  <a:cubicBezTo>
                    <a:pt x="3707" y="8511"/>
                    <a:pt x="3685" y="8469"/>
                    <a:pt x="3664" y="8575"/>
                  </a:cubicBezTo>
                  <a:cubicBezTo>
                    <a:pt x="3621" y="8682"/>
                    <a:pt x="3408" y="8873"/>
                    <a:pt x="3323" y="8937"/>
                  </a:cubicBezTo>
                  <a:cubicBezTo>
                    <a:pt x="3110" y="9171"/>
                    <a:pt x="2919" y="9406"/>
                    <a:pt x="2706" y="9640"/>
                  </a:cubicBezTo>
                  <a:cubicBezTo>
                    <a:pt x="2258" y="10130"/>
                    <a:pt x="1811" y="10620"/>
                    <a:pt x="1364" y="11088"/>
                  </a:cubicBezTo>
                  <a:cubicBezTo>
                    <a:pt x="1108" y="11365"/>
                    <a:pt x="1172" y="11897"/>
                    <a:pt x="1598" y="11961"/>
                  </a:cubicBezTo>
                  <a:cubicBezTo>
                    <a:pt x="2407" y="12089"/>
                    <a:pt x="3174" y="12302"/>
                    <a:pt x="3920" y="12622"/>
                  </a:cubicBezTo>
                  <a:lnTo>
                    <a:pt x="2535" y="14112"/>
                  </a:lnTo>
                  <a:cubicBezTo>
                    <a:pt x="2194" y="14474"/>
                    <a:pt x="2429" y="15028"/>
                    <a:pt x="2940" y="15050"/>
                  </a:cubicBezTo>
                  <a:cubicBezTo>
                    <a:pt x="4452" y="15135"/>
                    <a:pt x="5964" y="15177"/>
                    <a:pt x="7476" y="15241"/>
                  </a:cubicBezTo>
                  <a:cubicBezTo>
                    <a:pt x="8243" y="15262"/>
                    <a:pt x="8988" y="15390"/>
                    <a:pt x="9734" y="15433"/>
                  </a:cubicBezTo>
                  <a:cubicBezTo>
                    <a:pt x="10501" y="15497"/>
                    <a:pt x="11246" y="15497"/>
                    <a:pt x="12013" y="15539"/>
                  </a:cubicBezTo>
                  <a:cubicBezTo>
                    <a:pt x="15016" y="15667"/>
                    <a:pt x="18040" y="15688"/>
                    <a:pt x="21064" y="15688"/>
                  </a:cubicBezTo>
                  <a:cubicBezTo>
                    <a:pt x="21956" y="15695"/>
                    <a:pt x="22850" y="15697"/>
                    <a:pt x="23745" y="15697"/>
                  </a:cubicBezTo>
                  <a:cubicBezTo>
                    <a:pt x="25904" y="15697"/>
                    <a:pt x="28069" y="15682"/>
                    <a:pt x="30222" y="15667"/>
                  </a:cubicBezTo>
                  <a:cubicBezTo>
                    <a:pt x="31734" y="15646"/>
                    <a:pt x="33246" y="15603"/>
                    <a:pt x="34759" y="15582"/>
                  </a:cubicBezTo>
                  <a:cubicBezTo>
                    <a:pt x="35255" y="15568"/>
                    <a:pt x="35757" y="15558"/>
                    <a:pt x="36260" y="15558"/>
                  </a:cubicBezTo>
                  <a:cubicBezTo>
                    <a:pt x="37267" y="15558"/>
                    <a:pt x="38280" y="15596"/>
                    <a:pt x="39274" y="15710"/>
                  </a:cubicBezTo>
                  <a:cubicBezTo>
                    <a:pt x="39700" y="15763"/>
                    <a:pt x="40120" y="15779"/>
                    <a:pt x="40541" y="15779"/>
                  </a:cubicBezTo>
                  <a:cubicBezTo>
                    <a:pt x="40961" y="15779"/>
                    <a:pt x="41382" y="15763"/>
                    <a:pt x="41808" y="15752"/>
                  </a:cubicBezTo>
                  <a:cubicBezTo>
                    <a:pt x="42660" y="15731"/>
                    <a:pt x="43512" y="15688"/>
                    <a:pt x="44342" y="15667"/>
                  </a:cubicBezTo>
                  <a:cubicBezTo>
                    <a:pt x="46068" y="15603"/>
                    <a:pt x="47793" y="15518"/>
                    <a:pt x="49518" y="15433"/>
                  </a:cubicBezTo>
                  <a:cubicBezTo>
                    <a:pt x="50689" y="15369"/>
                    <a:pt x="51222" y="14091"/>
                    <a:pt x="50434" y="13261"/>
                  </a:cubicBezTo>
                  <a:cubicBezTo>
                    <a:pt x="49731" y="12473"/>
                    <a:pt x="48921" y="11727"/>
                    <a:pt x="48070" y="11067"/>
                  </a:cubicBezTo>
                  <a:cubicBezTo>
                    <a:pt x="48730" y="10833"/>
                    <a:pt x="49369" y="10556"/>
                    <a:pt x="49986" y="10236"/>
                  </a:cubicBezTo>
                  <a:cubicBezTo>
                    <a:pt x="50668" y="9874"/>
                    <a:pt x="50710" y="8788"/>
                    <a:pt x="49986" y="8447"/>
                  </a:cubicBezTo>
                  <a:cubicBezTo>
                    <a:pt x="48879" y="7915"/>
                    <a:pt x="47793" y="7382"/>
                    <a:pt x="46728" y="6765"/>
                  </a:cubicBezTo>
                  <a:cubicBezTo>
                    <a:pt x="46792" y="6701"/>
                    <a:pt x="46877" y="6658"/>
                    <a:pt x="46941" y="6594"/>
                  </a:cubicBezTo>
                  <a:cubicBezTo>
                    <a:pt x="47495" y="6190"/>
                    <a:pt x="48006" y="5742"/>
                    <a:pt x="48538" y="5295"/>
                  </a:cubicBezTo>
                  <a:cubicBezTo>
                    <a:pt x="49624" y="4379"/>
                    <a:pt x="50668" y="3442"/>
                    <a:pt x="51690" y="2463"/>
                  </a:cubicBezTo>
                  <a:cubicBezTo>
                    <a:pt x="51967" y="2186"/>
                    <a:pt x="51882" y="1589"/>
                    <a:pt x="51413" y="1526"/>
                  </a:cubicBezTo>
                  <a:cubicBezTo>
                    <a:pt x="50284" y="1356"/>
                    <a:pt x="49138" y="1220"/>
                    <a:pt x="47991" y="1220"/>
                  </a:cubicBezTo>
                  <a:cubicBezTo>
                    <a:pt x="47839" y="1220"/>
                    <a:pt x="47688" y="1222"/>
                    <a:pt x="47537" y="1227"/>
                  </a:cubicBezTo>
                  <a:cubicBezTo>
                    <a:pt x="46941" y="1249"/>
                    <a:pt x="46323" y="1291"/>
                    <a:pt x="45727" y="1334"/>
                  </a:cubicBezTo>
                  <a:cubicBezTo>
                    <a:pt x="40381" y="780"/>
                    <a:pt x="35014" y="546"/>
                    <a:pt x="29668" y="226"/>
                  </a:cubicBezTo>
                  <a:cubicBezTo>
                    <a:pt x="26741" y="60"/>
                    <a:pt x="23808" y="0"/>
                    <a:pt x="20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77;p67">
              <a:extLst>
                <a:ext uri="{FF2B5EF4-FFF2-40B4-BE49-F238E27FC236}">
                  <a16:creationId xmlns:a16="http://schemas.microsoft.com/office/drawing/2014/main" id="{A995344D-1BB7-4CED-B8F2-7CC5B0D8B230}"/>
                </a:ext>
              </a:extLst>
            </p:cNvPr>
            <p:cNvSpPr/>
            <p:nvPr/>
          </p:nvSpPr>
          <p:spPr>
            <a:xfrm>
              <a:off x="13509175" y="1621838"/>
              <a:ext cx="149125" cy="152950"/>
            </a:xfrm>
            <a:custGeom>
              <a:avLst/>
              <a:gdLst/>
              <a:ahLst/>
              <a:cxnLst/>
              <a:rect l="l" t="t" r="r" b="b"/>
              <a:pathLst>
                <a:path w="5965" h="6118" extrusionOk="0">
                  <a:moveTo>
                    <a:pt x="2812" y="976"/>
                  </a:moveTo>
                  <a:cubicBezTo>
                    <a:pt x="3174" y="1147"/>
                    <a:pt x="3451" y="1509"/>
                    <a:pt x="3643" y="1807"/>
                  </a:cubicBezTo>
                  <a:cubicBezTo>
                    <a:pt x="4154" y="2638"/>
                    <a:pt x="4494" y="4065"/>
                    <a:pt x="3430" y="4640"/>
                  </a:cubicBezTo>
                  <a:cubicBezTo>
                    <a:pt x="3259" y="4746"/>
                    <a:pt x="3089" y="4789"/>
                    <a:pt x="2897" y="4831"/>
                  </a:cubicBezTo>
                  <a:cubicBezTo>
                    <a:pt x="2855" y="4810"/>
                    <a:pt x="2812" y="4789"/>
                    <a:pt x="2769" y="4767"/>
                  </a:cubicBezTo>
                  <a:cubicBezTo>
                    <a:pt x="2599" y="4640"/>
                    <a:pt x="2429" y="4491"/>
                    <a:pt x="2301" y="4320"/>
                  </a:cubicBezTo>
                  <a:cubicBezTo>
                    <a:pt x="2045" y="3937"/>
                    <a:pt x="1917" y="3468"/>
                    <a:pt x="1854" y="3000"/>
                  </a:cubicBezTo>
                  <a:cubicBezTo>
                    <a:pt x="1811" y="2510"/>
                    <a:pt x="1811" y="1914"/>
                    <a:pt x="2045" y="1466"/>
                  </a:cubicBezTo>
                  <a:cubicBezTo>
                    <a:pt x="2237" y="1104"/>
                    <a:pt x="2514" y="976"/>
                    <a:pt x="2812" y="976"/>
                  </a:cubicBezTo>
                  <a:close/>
                  <a:moveTo>
                    <a:pt x="2390" y="0"/>
                  </a:moveTo>
                  <a:cubicBezTo>
                    <a:pt x="2141" y="0"/>
                    <a:pt x="1893" y="68"/>
                    <a:pt x="1662" y="231"/>
                  </a:cubicBezTo>
                  <a:cubicBezTo>
                    <a:pt x="1662" y="231"/>
                    <a:pt x="1641" y="231"/>
                    <a:pt x="1641" y="252"/>
                  </a:cubicBezTo>
                  <a:cubicBezTo>
                    <a:pt x="1586" y="236"/>
                    <a:pt x="1529" y="228"/>
                    <a:pt x="1472" y="228"/>
                  </a:cubicBezTo>
                  <a:cubicBezTo>
                    <a:pt x="1088" y="228"/>
                    <a:pt x="676" y="576"/>
                    <a:pt x="491" y="891"/>
                  </a:cubicBezTo>
                  <a:cubicBezTo>
                    <a:pt x="128" y="1488"/>
                    <a:pt x="1" y="2318"/>
                    <a:pt x="65" y="3000"/>
                  </a:cubicBezTo>
                  <a:cubicBezTo>
                    <a:pt x="150" y="3724"/>
                    <a:pt x="405" y="4405"/>
                    <a:pt x="938" y="4917"/>
                  </a:cubicBezTo>
                  <a:cubicBezTo>
                    <a:pt x="1002" y="4980"/>
                    <a:pt x="1087" y="5044"/>
                    <a:pt x="1172" y="5108"/>
                  </a:cubicBezTo>
                  <a:cubicBezTo>
                    <a:pt x="1700" y="5739"/>
                    <a:pt x="2512" y="6117"/>
                    <a:pt x="3321" y="6117"/>
                  </a:cubicBezTo>
                  <a:cubicBezTo>
                    <a:pt x="3686" y="6117"/>
                    <a:pt x="4050" y="6040"/>
                    <a:pt x="4388" y="5875"/>
                  </a:cubicBezTo>
                  <a:cubicBezTo>
                    <a:pt x="5730" y="5236"/>
                    <a:pt x="5964" y="3511"/>
                    <a:pt x="5495" y="2212"/>
                  </a:cubicBezTo>
                  <a:cubicBezTo>
                    <a:pt x="5101" y="1196"/>
                    <a:pt x="4061" y="58"/>
                    <a:pt x="2906" y="58"/>
                  </a:cubicBezTo>
                  <a:cubicBezTo>
                    <a:pt x="2874" y="58"/>
                    <a:pt x="2843" y="59"/>
                    <a:pt x="2812" y="61"/>
                  </a:cubicBezTo>
                  <a:cubicBezTo>
                    <a:pt x="2673" y="22"/>
                    <a:pt x="2532" y="0"/>
                    <a:pt x="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78;p67">
              <a:extLst>
                <a:ext uri="{FF2B5EF4-FFF2-40B4-BE49-F238E27FC236}">
                  <a16:creationId xmlns:a16="http://schemas.microsoft.com/office/drawing/2014/main" id="{72A9481E-3801-4960-A8E4-B44B002FED5A}"/>
                </a:ext>
              </a:extLst>
            </p:cNvPr>
            <p:cNvSpPr/>
            <p:nvPr/>
          </p:nvSpPr>
          <p:spPr>
            <a:xfrm>
              <a:off x="13829175" y="1629213"/>
              <a:ext cx="151250" cy="166325"/>
            </a:xfrm>
            <a:custGeom>
              <a:avLst/>
              <a:gdLst/>
              <a:ahLst/>
              <a:cxnLst/>
              <a:rect l="l" t="t" r="r" b="b"/>
              <a:pathLst>
                <a:path w="6050" h="6653" extrusionOk="0">
                  <a:moveTo>
                    <a:pt x="3302" y="1491"/>
                  </a:moveTo>
                  <a:cubicBezTo>
                    <a:pt x="3983" y="1746"/>
                    <a:pt x="4473" y="2428"/>
                    <a:pt x="4601" y="3152"/>
                  </a:cubicBezTo>
                  <a:cubicBezTo>
                    <a:pt x="4729" y="3855"/>
                    <a:pt x="4452" y="4515"/>
                    <a:pt x="3834" y="4877"/>
                  </a:cubicBezTo>
                  <a:cubicBezTo>
                    <a:pt x="3536" y="5047"/>
                    <a:pt x="3238" y="5090"/>
                    <a:pt x="2918" y="5090"/>
                  </a:cubicBezTo>
                  <a:cubicBezTo>
                    <a:pt x="2748" y="5069"/>
                    <a:pt x="2556" y="5026"/>
                    <a:pt x="2407" y="4941"/>
                  </a:cubicBezTo>
                  <a:cubicBezTo>
                    <a:pt x="2407" y="4941"/>
                    <a:pt x="2386" y="4941"/>
                    <a:pt x="2386" y="4920"/>
                  </a:cubicBezTo>
                  <a:cubicBezTo>
                    <a:pt x="2386" y="4921"/>
                    <a:pt x="2386" y="4921"/>
                    <a:pt x="2385" y="4921"/>
                  </a:cubicBezTo>
                  <a:cubicBezTo>
                    <a:pt x="2375" y="4921"/>
                    <a:pt x="2301" y="4813"/>
                    <a:pt x="2304" y="4813"/>
                  </a:cubicBezTo>
                  <a:lnTo>
                    <a:pt x="2304" y="4813"/>
                  </a:lnTo>
                  <a:cubicBezTo>
                    <a:pt x="2305" y="4813"/>
                    <a:pt x="2310" y="4819"/>
                    <a:pt x="2322" y="4834"/>
                  </a:cubicBezTo>
                  <a:cubicBezTo>
                    <a:pt x="2279" y="4771"/>
                    <a:pt x="2301" y="4834"/>
                    <a:pt x="2258" y="4749"/>
                  </a:cubicBezTo>
                  <a:cubicBezTo>
                    <a:pt x="2194" y="4600"/>
                    <a:pt x="2194" y="4430"/>
                    <a:pt x="2173" y="4259"/>
                  </a:cubicBezTo>
                  <a:cubicBezTo>
                    <a:pt x="2152" y="4153"/>
                    <a:pt x="2152" y="4217"/>
                    <a:pt x="2173" y="4110"/>
                  </a:cubicBezTo>
                  <a:cubicBezTo>
                    <a:pt x="2216" y="4004"/>
                    <a:pt x="2279" y="3940"/>
                    <a:pt x="2365" y="3855"/>
                  </a:cubicBezTo>
                  <a:cubicBezTo>
                    <a:pt x="2439" y="3799"/>
                    <a:pt x="2383" y="3677"/>
                    <a:pt x="2296" y="3677"/>
                  </a:cubicBezTo>
                  <a:cubicBezTo>
                    <a:pt x="2284" y="3677"/>
                    <a:pt x="2271" y="3679"/>
                    <a:pt x="2258" y="3684"/>
                  </a:cubicBezTo>
                  <a:cubicBezTo>
                    <a:pt x="2088" y="3748"/>
                    <a:pt x="1939" y="3855"/>
                    <a:pt x="1790" y="3983"/>
                  </a:cubicBezTo>
                  <a:cubicBezTo>
                    <a:pt x="1790" y="4004"/>
                    <a:pt x="1768" y="4025"/>
                    <a:pt x="1747" y="4025"/>
                  </a:cubicBezTo>
                  <a:cubicBezTo>
                    <a:pt x="1747" y="4025"/>
                    <a:pt x="1747" y="4025"/>
                    <a:pt x="1747" y="4004"/>
                  </a:cubicBezTo>
                  <a:cubicBezTo>
                    <a:pt x="1704" y="3919"/>
                    <a:pt x="1683" y="3833"/>
                    <a:pt x="1683" y="3727"/>
                  </a:cubicBezTo>
                  <a:lnTo>
                    <a:pt x="1683" y="3706"/>
                  </a:lnTo>
                  <a:cubicBezTo>
                    <a:pt x="1683" y="3663"/>
                    <a:pt x="1662" y="3621"/>
                    <a:pt x="1662" y="3578"/>
                  </a:cubicBezTo>
                  <a:cubicBezTo>
                    <a:pt x="1662" y="3514"/>
                    <a:pt x="1662" y="3471"/>
                    <a:pt x="1683" y="3429"/>
                  </a:cubicBezTo>
                  <a:cubicBezTo>
                    <a:pt x="1683" y="3408"/>
                    <a:pt x="1683" y="3386"/>
                    <a:pt x="1683" y="3344"/>
                  </a:cubicBezTo>
                  <a:cubicBezTo>
                    <a:pt x="1683" y="3322"/>
                    <a:pt x="1683" y="3280"/>
                    <a:pt x="1683" y="3258"/>
                  </a:cubicBezTo>
                  <a:cubicBezTo>
                    <a:pt x="1704" y="3216"/>
                    <a:pt x="1726" y="3152"/>
                    <a:pt x="1726" y="3088"/>
                  </a:cubicBezTo>
                  <a:cubicBezTo>
                    <a:pt x="1747" y="3045"/>
                    <a:pt x="1768" y="2982"/>
                    <a:pt x="1790" y="2939"/>
                  </a:cubicBezTo>
                  <a:cubicBezTo>
                    <a:pt x="1790" y="2918"/>
                    <a:pt x="1790" y="2918"/>
                    <a:pt x="1790" y="2896"/>
                  </a:cubicBezTo>
                  <a:cubicBezTo>
                    <a:pt x="1790" y="2896"/>
                    <a:pt x="1790" y="2896"/>
                    <a:pt x="1811" y="2875"/>
                  </a:cubicBezTo>
                  <a:cubicBezTo>
                    <a:pt x="1853" y="2875"/>
                    <a:pt x="1896" y="2833"/>
                    <a:pt x="1896" y="2790"/>
                  </a:cubicBezTo>
                  <a:cubicBezTo>
                    <a:pt x="1896" y="2769"/>
                    <a:pt x="1896" y="2726"/>
                    <a:pt x="1896" y="2705"/>
                  </a:cubicBezTo>
                  <a:cubicBezTo>
                    <a:pt x="1917" y="2683"/>
                    <a:pt x="1917" y="2641"/>
                    <a:pt x="1939" y="2598"/>
                  </a:cubicBezTo>
                  <a:lnTo>
                    <a:pt x="2024" y="2470"/>
                  </a:lnTo>
                  <a:cubicBezTo>
                    <a:pt x="2024" y="2470"/>
                    <a:pt x="2066" y="2428"/>
                    <a:pt x="2088" y="2407"/>
                  </a:cubicBezTo>
                  <a:cubicBezTo>
                    <a:pt x="2088" y="2385"/>
                    <a:pt x="2130" y="2343"/>
                    <a:pt x="2130" y="2343"/>
                  </a:cubicBezTo>
                  <a:cubicBezTo>
                    <a:pt x="2173" y="2279"/>
                    <a:pt x="2216" y="2236"/>
                    <a:pt x="2258" y="2194"/>
                  </a:cubicBezTo>
                  <a:cubicBezTo>
                    <a:pt x="2322" y="2108"/>
                    <a:pt x="2407" y="2045"/>
                    <a:pt x="2471" y="1981"/>
                  </a:cubicBezTo>
                  <a:cubicBezTo>
                    <a:pt x="2514" y="1938"/>
                    <a:pt x="2535" y="1917"/>
                    <a:pt x="2578" y="1895"/>
                  </a:cubicBezTo>
                  <a:cubicBezTo>
                    <a:pt x="2599" y="1874"/>
                    <a:pt x="2620" y="1853"/>
                    <a:pt x="2620" y="1853"/>
                  </a:cubicBezTo>
                  <a:cubicBezTo>
                    <a:pt x="2705" y="1789"/>
                    <a:pt x="2791" y="1746"/>
                    <a:pt x="2876" y="1682"/>
                  </a:cubicBezTo>
                  <a:cubicBezTo>
                    <a:pt x="2961" y="1640"/>
                    <a:pt x="3131" y="1555"/>
                    <a:pt x="3174" y="1533"/>
                  </a:cubicBezTo>
                  <a:cubicBezTo>
                    <a:pt x="3216" y="1512"/>
                    <a:pt x="3259" y="1491"/>
                    <a:pt x="3302" y="1491"/>
                  </a:cubicBezTo>
                  <a:close/>
                  <a:moveTo>
                    <a:pt x="3565" y="1"/>
                  </a:moveTo>
                  <a:cubicBezTo>
                    <a:pt x="2383" y="1"/>
                    <a:pt x="1208" y="870"/>
                    <a:pt x="639" y="1874"/>
                  </a:cubicBezTo>
                  <a:cubicBezTo>
                    <a:pt x="1" y="3003"/>
                    <a:pt x="43" y="4451"/>
                    <a:pt x="895" y="5431"/>
                  </a:cubicBezTo>
                  <a:cubicBezTo>
                    <a:pt x="1108" y="5686"/>
                    <a:pt x="1364" y="5857"/>
                    <a:pt x="1662" y="5985"/>
                  </a:cubicBezTo>
                  <a:cubicBezTo>
                    <a:pt x="2016" y="6454"/>
                    <a:pt x="2543" y="6652"/>
                    <a:pt x="3092" y="6652"/>
                  </a:cubicBezTo>
                  <a:cubicBezTo>
                    <a:pt x="3762" y="6652"/>
                    <a:pt x="4463" y="6356"/>
                    <a:pt x="4920" y="5899"/>
                  </a:cubicBezTo>
                  <a:cubicBezTo>
                    <a:pt x="5751" y="5047"/>
                    <a:pt x="6049" y="3684"/>
                    <a:pt x="5900" y="2513"/>
                  </a:cubicBezTo>
                  <a:cubicBezTo>
                    <a:pt x="5751" y="1427"/>
                    <a:pt x="5133" y="277"/>
                    <a:pt x="4005" y="43"/>
                  </a:cubicBezTo>
                  <a:cubicBezTo>
                    <a:pt x="3859" y="14"/>
                    <a:pt x="3712" y="1"/>
                    <a:pt x="3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179;p67">
              <a:extLst>
                <a:ext uri="{FF2B5EF4-FFF2-40B4-BE49-F238E27FC236}">
                  <a16:creationId xmlns:a16="http://schemas.microsoft.com/office/drawing/2014/main" id="{6DBDE577-3860-4E84-AD69-C8EE60E4D543}"/>
                </a:ext>
              </a:extLst>
            </p:cNvPr>
            <p:cNvSpPr/>
            <p:nvPr/>
          </p:nvSpPr>
          <p:spPr>
            <a:xfrm>
              <a:off x="13687025" y="1497688"/>
              <a:ext cx="128325" cy="392425"/>
            </a:xfrm>
            <a:custGeom>
              <a:avLst/>
              <a:gdLst/>
              <a:ahLst/>
              <a:cxnLst/>
              <a:rect l="l" t="t" r="r" b="b"/>
              <a:pathLst>
                <a:path w="5133" h="15697" extrusionOk="0">
                  <a:moveTo>
                    <a:pt x="1150" y="0"/>
                  </a:moveTo>
                  <a:cubicBezTo>
                    <a:pt x="767" y="0"/>
                    <a:pt x="383" y="22"/>
                    <a:pt x="0" y="22"/>
                  </a:cubicBezTo>
                  <a:cubicBezTo>
                    <a:pt x="64" y="86"/>
                    <a:pt x="170" y="171"/>
                    <a:pt x="213" y="235"/>
                  </a:cubicBezTo>
                  <a:cubicBezTo>
                    <a:pt x="362" y="384"/>
                    <a:pt x="533" y="512"/>
                    <a:pt x="682" y="661"/>
                  </a:cubicBezTo>
                  <a:cubicBezTo>
                    <a:pt x="1001" y="980"/>
                    <a:pt x="1321" y="1300"/>
                    <a:pt x="1619" y="1640"/>
                  </a:cubicBezTo>
                  <a:cubicBezTo>
                    <a:pt x="2215" y="2279"/>
                    <a:pt x="2769" y="2939"/>
                    <a:pt x="3259" y="3642"/>
                  </a:cubicBezTo>
                  <a:cubicBezTo>
                    <a:pt x="3344" y="3770"/>
                    <a:pt x="3535" y="3962"/>
                    <a:pt x="3599" y="4111"/>
                  </a:cubicBezTo>
                  <a:cubicBezTo>
                    <a:pt x="3578" y="4111"/>
                    <a:pt x="3578" y="4111"/>
                    <a:pt x="3557" y="4132"/>
                  </a:cubicBezTo>
                  <a:cubicBezTo>
                    <a:pt x="3472" y="4153"/>
                    <a:pt x="3365" y="4239"/>
                    <a:pt x="3301" y="4303"/>
                  </a:cubicBezTo>
                  <a:cubicBezTo>
                    <a:pt x="2897" y="4579"/>
                    <a:pt x="2471" y="4856"/>
                    <a:pt x="2066" y="5133"/>
                  </a:cubicBezTo>
                  <a:cubicBezTo>
                    <a:pt x="1768" y="5346"/>
                    <a:pt x="1406" y="5538"/>
                    <a:pt x="1214" y="5857"/>
                  </a:cubicBezTo>
                  <a:cubicBezTo>
                    <a:pt x="980" y="6241"/>
                    <a:pt x="1065" y="6667"/>
                    <a:pt x="1321" y="7029"/>
                  </a:cubicBezTo>
                  <a:cubicBezTo>
                    <a:pt x="1832" y="7753"/>
                    <a:pt x="2449" y="8434"/>
                    <a:pt x="3003" y="9116"/>
                  </a:cubicBezTo>
                  <a:cubicBezTo>
                    <a:pt x="3110" y="9265"/>
                    <a:pt x="3578" y="9712"/>
                    <a:pt x="3535" y="9925"/>
                  </a:cubicBezTo>
                  <a:cubicBezTo>
                    <a:pt x="3493" y="10117"/>
                    <a:pt x="2897" y="10245"/>
                    <a:pt x="2705" y="10308"/>
                  </a:cubicBezTo>
                  <a:cubicBezTo>
                    <a:pt x="2002" y="10564"/>
                    <a:pt x="767" y="10777"/>
                    <a:pt x="767" y="11714"/>
                  </a:cubicBezTo>
                  <a:cubicBezTo>
                    <a:pt x="767" y="12119"/>
                    <a:pt x="1001" y="12460"/>
                    <a:pt x="1257" y="12736"/>
                  </a:cubicBezTo>
                  <a:cubicBezTo>
                    <a:pt x="1576" y="13120"/>
                    <a:pt x="1896" y="13461"/>
                    <a:pt x="2215" y="13844"/>
                  </a:cubicBezTo>
                  <a:cubicBezTo>
                    <a:pt x="2513" y="14185"/>
                    <a:pt x="2833" y="14568"/>
                    <a:pt x="3067" y="14973"/>
                  </a:cubicBezTo>
                  <a:cubicBezTo>
                    <a:pt x="3088" y="15015"/>
                    <a:pt x="3131" y="15058"/>
                    <a:pt x="3152" y="15100"/>
                  </a:cubicBezTo>
                  <a:cubicBezTo>
                    <a:pt x="3152" y="15122"/>
                    <a:pt x="3131" y="15143"/>
                    <a:pt x="3110" y="15164"/>
                  </a:cubicBezTo>
                  <a:cubicBezTo>
                    <a:pt x="2960" y="15335"/>
                    <a:pt x="2811" y="15484"/>
                    <a:pt x="2662" y="15633"/>
                  </a:cubicBezTo>
                  <a:cubicBezTo>
                    <a:pt x="2641" y="15654"/>
                    <a:pt x="2620" y="15675"/>
                    <a:pt x="2620" y="15675"/>
                  </a:cubicBezTo>
                  <a:lnTo>
                    <a:pt x="3727" y="15697"/>
                  </a:lnTo>
                  <a:lnTo>
                    <a:pt x="4473" y="15697"/>
                  </a:lnTo>
                  <a:cubicBezTo>
                    <a:pt x="4494" y="15633"/>
                    <a:pt x="4515" y="15590"/>
                    <a:pt x="4536" y="15526"/>
                  </a:cubicBezTo>
                  <a:cubicBezTo>
                    <a:pt x="4728" y="14951"/>
                    <a:pt x="4473" y="14419"/>
                    <a:pt x="4068" y="14014"/>
                  </a:cubicBezTo>
                  <a:cubicBezTo>
                    <a:pt x="3685" y="13673"/>
                    <a:pt x="3323" y="13290"/>
                    <a:pt x="2982" y="12907"/>
                  </a:cubicBezTo>
                  <a:cubicBezTo>
                    <a:pt x="2662" y="12545"/>
                    <a:pt x="2364" y="12119"/>
                    <a:pt x="2002" y="11799"/>
                  </a:cubicBezTo>
                  <a:cubicBezTo>
                    <a:pt x="2072" y="11765"/>
                    <a:pt x="2141" y="11730"/>
                    <a:pt x="2153" y="11730"/>
                  </a:cubicBezTo>
                  <a:cubicBezTo>
                    <a:pt x="2155" y="11730"/>
                    <a:pt x="2155" y="11731"/>
                    <a:pt x="2151" y="11735"/>
                  </a:cubicBezTo>
                  <a:cubicBezTo>
                    <a:pt x="2407" y="11629"/>
                    <a:pt x="2662" y="11544"/>
                    <a:pt x="2897" y="11437"/>
                  </a:cubicBezTo>
                  <a:cubicBezTo>
                    <a:pt x="3365" y="11267"/>
                    <a:pt x="3898" y="11139"/>
                    <a:pt x="4281" y="10820"/>
                  </a:cubicBezTo>
                  <a:cubicBezTo>
                    <a:pt x="5133" y="10053"/>
                    <a:pt x="4387" y="9073"/>
                    <a:pt x="3834" y="8392"/>
                  </a:cubicBezTo>
                  <a:cubicBezTo>
                    <a:pt x="3493" y="7987"/>
                    <a:pt x="3173" y="7582"/>
                    <a:pt x="2833" y="7178"/>
                  </a:cubicBezTo>
                  <a:cubicBezTo>
                    <a:pt x="2662" y="6986"/>
                    <a:pt x="2492" y="6773"/>
                    <a:pt x="2322" y="6581"/>
                  </a:cubicBezTo>
                  <a:cubicBezTo>
                    <a:pt x="2300" y="6539"/>
                    <a:pt x="2194" y="6432"/>
                    <a:pt x="2172" y="6368"/>
                  </a:cubicBezTo>
                  <a:cubicBezTo>
                    <a:pt x="2172" y="6368"/>
                    <a:pt x="2172" y="6368"/>
                    <a:pt x="2172" y="6347"/>
                  </a:cubicBezTo>
                  <a:cubicBezTo>
                    <a:pt x="2194" y="6326"/>
                    <a:pt x="2215" y="6305"/>
                    <a:pt x="2236" y="6283"/>
                  </a:cubicBezTo>
                  <a:cubicBezTo>
                    <a:pt x="2662" y="6028"/>
                    <a:pt x="3067" y="5708"/>
                    <a:pt x="3493" y="5431"/>
                  </a:cubicBezTo>
                  <a:cubicBezTo>
                    <a:pt x="3876" y="5154"/>
                    <a:pt x="4430" y="4899"/>
                    <a:pt x="4558" y="4430"/>
                  </a:cubicBezTo>
                  <a:cubicBezTo>
                    <a:pt x="4707" y="3962"/>
                    <a:pt x="4387" y="3642"/>
                    <a:pt x="4132" y="3302"/>
                  </a:cubicBezTo>
                  <a:cubicBezTo>
                    <a:pt x="3812" y="2876"/>
                    <a:pt x="3472" y="2471"/>
                    <a:pt x="3131" y="2066"/>
                  </a:cubicBezTo>
                  <a:cubicBezTo>
                    <a:pt x="2513" y="1342"/>
                    <a:pt x="1853" y="639"/>
                    <a:pt x="1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80;p67">
              <a:extLst>
                <a:ext uri="{FF2B5EF4-FFF2-40B4-BE49-F238E27FC236}">
                  <a16:creationId xmlns:a16="http://schemas.microsoft.com/office/drawing/2014/main" id="{BD404CB7-BC1C-4C89-BF7F-FC62CA7CF094}"/>
                </a:ext>
              </a:extLst>
            </p:cNvPr>
            <p:cNvSpPr/>
            <p:nvPr/>
          </p:nvSpPr>
          <p:spPr>
            <a:xfrm>
              <a:off x="14299850" y="1522713"/>
              <a:ext cx="119825" cy="367950"/>
            </a:xfrm>
            <a:custGeom>
              <a:avLst/>
              <a:gdLst/>
              <a:ahLst/>
              <a:cxnLst/>
              <a:rect l="l" t="t" r="r" b="b"/>
              <a:pathLst>
                <a:path w="4793" h="14718" extrusionOk="0">
                  <a:moveTo>
                    <a:pt x="299" y="0"/>
                  </a:moveTo>
                  <a:cubicBezTo>
                    <a:pt x="703" y="490"/>
                    <a:pt x="1129" y="959"/>
                    <a:pt x="1534" y="1427"/>
                  </a:cubicBezTo>
                  <a:cubicBezTo>
                    <a:pt x="1768" y="1726"/>
                    <a:pt x="2258" y="2258"/>
                    <a:pt x="1917" y="2620"/>
                  </a:cubicBezTo>
                  <a:cubicBezTo>
                    <a:pt x="1598" y="2961"/>
                    <a:pt x="1129" y="3110"/>
                    <a:pt x="789" y="3408"/>
                  </a:cubicBezTo>
                  <a:cubicBezTo>
                    <a:pt x="405" y="3727"/>
                    <a:pt x="128" y="4217"/>
                    <a:pt x="128" y="4707"/>
                  </a:cubicBezTo>
                  <a:cubicBezTo>
                    <a:pt x="150" y="5304"/>
                    <a:pt x="661" y="5623"/>
                    <a:pt x="1087" y="5964"/>
                  </a:cubicBezTo>
                  <a:cubicBezTo>
                    <a:pt x="1854" y="6624"/>
                    <a:pt x="2556" y="7327"/>
                    <a:pt x="3217" y="8093"/>
                  </a:cubicBezTo>
                  <a:cubicBezTo>
                    <a:pt x="2173" y="8732"/>
                    <a:pt x="1193" y="9435"/>
                    <a:pt x="256" y="10202"/>
                  </a:cubicBezTo>
                  <a:cubicBezTo>
                    <a:pt x="1" y="10394"/>
                    <a:pt x="22" y="10820"/>
                    <a:pt x="256" y="11011"/>
                  </a:cubicBezTo>
                  <a:cubicBezTo>
                    <a:pt x="725" y="11459"/>
                    <a:pt x="1215" y="11884"/>
                    <a:pt x="1683" y="12310"/>
                  </a:cubicBezTo>
                  <a:cubicBezTo>
                    <a:pt x="1896" y="12502"/>
                    <a:pt x="2130" y="12715"/>
                    <a:pt x="2343" y="12907"/>
                  </a:cubicBezTo>
                  <a:cubicBezTo>
                    <a:pt x="2407" y="12971"/>
                    <a:pt x="2471" y="13035"/>
                    <a:pt x="2535" y="13098"/>
                  </a:cubicBezTo>
                  <a:cubicBezTo>
                    <a:pt x="2067" y="13503"/>
                    <a:pt x="1577" y="13886"/>
                    <a:pt x="1108" y="14270"/>
                  </a:cubicBezTo>
                  <a:cubicBezTo>
                    <a:pt x="938" y="14419"/>
                    <a:pt x="767" y="14568"/>
                    <a:pt x="576" y="14717"/>
                  </a:cubicBezTo>
                  <a:cubicBezTo>
                    <a:pt x="1215" y="14696"/>
                    <a:pt x="1854" y="14674"/>
                    <a:pt x="2492" y="14653"/>
                  </a:cubicBezTo>
                  <a:lnTo>
                    <a:pt x="2769" y="14653"/>
                  </a:lnTo>
                  <a:cubicBezTo>
                    <a:pt x="2791" y="14611"/>
                    <a:pt x="2833" y="14589"/>
                    <a:pt x="2876" y="14547"/>
                  </a:cubicBezTo>
                  <a:cubicBezTo>
                    <a:pt x="3302" y="14163"/>
                    <a:pt x="3877" y="13780"/>
                    <a:pt x="3877" y="13162"/>
                  </a:cubicBezTo>
                  <a:cubicBezTo>
                    <a:pt x="3856" y="12502"/>
                    <a:pt x="3174" y="12055"/>
                    <a:pt x="2727" y="11671"/>
                  </a:cubicBezTo>
                  <a:cubicBezTo>
                    <a:pt x="2343" y="11331"/>
                    <a:pt x="1981" y="10990"/>
                    <a:pt x="1598" y="10649"/>
                  </a:cubicBezTo>
                  <a:cubicBezTo>
                    <a:pt x="2492" y="9968"/>
                    <a:pt x="3408" y="9329"/>
                    <a:pt x="4388" y="8754"/>
                  </a:cubicBezTo>
                  <a:cubicBezTo>
                    <a:pt x="4644" y="8605"/>
                    <a:pt x="4793" y="8221"/>
                    <a:pt x="4601" y="7966"/>
                  </a:cubicBezTo>
                  <a:cubicBezTo>
                    <a:pt x="3834" y="6986"/>
                    <a:pt x="3004" y="6092"/>
                    <a:pt x="2045" y="5282"/>
                  </a:cubicBezTo>
                  <a:cubicBezTo>
                    <a:pt x="1832" y="5091"/>
                    <a:pt x="1598" y="4835"/>
                    <a:pt x="1342" y="4707"/>
                  </a:cubicBezTo>
                  <a:lnTo>
                    <a:pt x="1300" y="4665"/>
                  </a:lnTo>
                  <a:cubicBezTo>
                    <a:pt x="1300" y="4643"/>
                    <a:pt x="1300" y="4643"/>
                    <a:pt x="1300" y="4643"/>
                  </a:cubicBezTo>
                  <a:cubicBezTo>
                    <a:pt x="1321" y="4601"/>
                    <a:pt x="1342" y="4494"/>
                    <a:pt x="1364" y="4452"/>
                  </a:cubicBezTo>
                  <a:cubicBezTo>
                    <a:pt x="1577" y="4090"/>
                    <a:pt x="2067" y="3919"/>
                    <a:pt x="2386" y="3664"/>
                  </a:cubicBezTo>
                  <a:cubicBezTo>
                    <a:pt x="2812" y="3344"/>
                    <a:pt x="3089" y="2876"/>
                    <a:pt x="3068" y="2343"/>
                  </a:cubicBezTo>
                  <a:cubicBezTo>
                    <a:pt x="3046" y="1768"/>
                    <a:pt x="2663" y="1278"/>
                    <a:pt x="2258" y="852"/>
                  </a:cubicBezTo>
                  <a:cubicBezTo>
                    <a:pt x="2024" y="597"/>
                    <a:pt x="1768" y="341"/>
                    <a:pt x="1534" y="107"/>
                  </a:cubicBezTo>
                  <a:cubicBezTo>
                    <a:pt x="1108" y="64"/>
                    <a:pt x="703" y="2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81;p67">
              <a:extLst>
                <a:ext uri="{FF2B5EF4-FFF2-40B4-BE49-F238E27FC236}">
                  <a16:creationId xmlns:a16="http://schemas.microsoft.com/office/drawing/2014/main" id="{647D60F9-53DD-47E3-8331-AE9FCA707278}"/>
                </a:ext>
              </a:extLst>
            </p:cNvPr>
            <p:cNvSpPr/>
            <p:nvPr/>
          </p:nvSpPr>
          <p:spPr>
            <a:xfrm>
              <a:off x="14002750" y="1505138"/>
              <a:ext cx="117700" cy="382850"/>
            </a:xfrm>
            <a:custGeom>
              <a:avLst/>
              <a:gdLst/>
              <a:ahLst/>
              <a:cxnLst/>
              <a:rect l="l" t="t" r="r" b="b"/>
              <a:pathLst>
                <a:path w="4708" h="15314" extrusionOk="0">
                  <a:moveTo>
                    <a:pt x="895" y="1"/>
                  </a:moveTo>
                  <a:cubicBezTo>
                    <a:pt x="1364" y="597"/>
                    <a:pt x="1875" y="1172"/>
                    <a:pt x="2343" y="1790"/>
                  </a:cubicBezTo>
                  <a:cubicBezTo>
                    <a:pt x="2769" y="2365"/>
                    <a:pt x="3174" y="2940"/>
                    <a:pt x="3557" y="3536"/>
                  </a:cubicBezTo>
                  <a:cubicBezTo>
                    <a:pt x="3408" y="3642"/>
                    <a:pt x="3238" y="3749"/>
                    <a:pt x="3089" y="3855"/>
                  </a:cubicBezTo>
                  <a:cubicBezTo>
                    <a:pt x="2833" y="4068"/>
                    <a:pt x="2578" y="4281"/>
                    <a:pt x="2322" y="4537"/>
                  </a:cubicBezTo>
                  <a:cubicBezTo>
                    <a:pt x="1853" y="4963"/>
                    <a:pt x="1406" y="5431"/>
                    <a:pt x="916" y="5857"/>
                  </a:cubicBezTo>
                  <a:cubicBezTo>
                    <a:pt x="640" y="6113"/>
                    <a:pt x="661" y="6560"/>
                    <a:pt x="916" y="6816"/>
                  </a:cubicBezTo>
                  <a:cubicBezTo>
                    <a:pt x="1364" y="7263"/>
                    <a:pt x="1811" y="7710"/>
                    <a:pt x="2216" y="8179"/>
                  </a:cubicBezTo>
                  <a:cubicBezTo>
                    <a:pt x="2386" y="8392"/>
                    <a:pt x="2578" y="8605"/>
                    <a:pt x="2748" y="8818"/>
                  </a:cubicBezTo>
                  <a:cubicBezTo>
                    <a:pt x="2812" y="8924"/>
                    <a:pt x="2897" y="9009"/>
                    <a:pt x="2961" y="9116"/>
                  </a:cubicBezTo>
                  <a:cubicBezTo>
                    <a:pt x="3004" y="9159"/>
                    <a:pt x="3110" y="9350"/>
                    <a:pt x="3174" y="9435"/>
                  </a:cubicBezTo>
                  <a:cubicBezTo>
                    <a:pt x="3089" y="9499"/>
                    <a:pt x="3004" y="9563"/>
                    <a:pt x="2940" y="9606"/>
                  </a:cubicBezTo>
                  <a:cubicBezTo>
                    <a:pt x="2663" y="9776"/>
                    <a:pt x="2407" y="9947"/>
                    <a:pt x="2130" y="10138"/>
                  </a:cubicBezTo>
                  <a:cubicBezTo>
                    <a:pt x="1577" y="10500"/>
                    <a:pt x="1002" y="10862"/>
                    <a:pt x="448" y="11224"/>
                  </a:cubicBezTo>
                  <a:cubicBezTo>
                    <a:pt x="22" y="11501"/>
                    <a:pt x="1" y="11970"/>
                    <a:pt x="299" y="12332"/>
                  </a:cubicBezTo>
                  <a:lnTo>
                    <a:pt x="1683" y="14036"/>
                  </a:lnTo>
                  <a:cubicBezTo>
                    <a:pt x="1896" y="14291"/>
                    <a:pt x="2109" y="14547"/>
                    <a:pt x="2301" y="14781"/>
                  </a:cubicBezTo>
                  <a:cubicBezTo>
                    <a:pt x="2322" y="14824"/>
                    <a:pt x="2365" y="14845"/>
                    <a:pt x="2386" y="14888"/>
                  </a:cubicBezTo>
                  <a:cubicBezTo>
                    <a:pt x="2301" y="14994"/>
                    <a:pt x="2216" y="15164"/>
                    <a:pt x="2152" y="15228"/>
                  </a:cubicBezTo>
                  <a:cubicBezTo>
                    <a:pt x="2152" y="15271"/>
                    <a:pt x="2130" y="15292"/>
                    <a:pt x="2109" y="15314"/>
                  </a:cubicBezTo>
                  <a:cubicBezTo>
                    <a:pt x="2684" y="15314"/>
                    <a:pt x="3259" y="15292"/>
                    <a:pt x="3834" y="15292"/>
                  </a:cubicBezTo>
                  <a:cubicBezTo>
                    <a:pt x="3855" y="15186"/>
                    <a:pt x="3877" y="15101"/>
                    <a:pt x="3877" y="14994"/>
                  </a:cubicBezTo>
                  <a:cubicBezTo>
                    <a:pt x="3919" y="14462"/>
                    <a:pt x="3579" y="14078"/>
                    <a:pt x="3259" y="13674"/>
                  </a:cubicBezTo>
                  <a:cubicBezTo>
                    <a:pt x="2791" y="13120"/>
                    <a:pt x="2322" y="12566"/>
                    <a:pt x="1875" y="11991"/>
                  </a:cubicBezTo>
                  <a:cubicBezTo>
                    <a:pt x="2322" y="11714"/>
                    <a:pt x="2769" y="11416"/>
                    <a:pt x="3217" y="11118"/>
                  </a:cubicBezTo>
                  <a:cubicBezTo>
                    <a:pt x="3813" y="10735"/>
                    <a:pt x="4707" y="10309"/>
                    <a:pt x="4686" y="9478"/>
                  </a:cubicBezTo>
                  <a:cubicBezTo>
                    <a:pt x="4686" y="8754"/>
                    <a:pt x="3962" y="8072"/>
                    <a:pt x="3515" y="7540"/>
                  </a:cubicBezTo>
                  <a:cubicBezTo>
                    <a:pt x="3174" y="7135"/>
                    <a:pt x="2791" y="6731"/>
                    <a:pt x="2407" y="6347"/>
                  </a:cubicBezTo>
                  <a:cubicBezTo>
                    <a:pt x="2705" y="6070"/>
                    <a:pt x="3004" y="5772"/>
                    <a:pt x="3302" y="5474"/>
                  </a:cubicBezTo>
                  <a:cubicBezTo>
                    <a:pt x="3515" y="5240"/>
                    <a:pt x="3728" y="5006"/>
                    <a:pt x="3919" y="4729"/>
                  </a:cubicBezTo>
                  <a:cubicBezTo>
                    <a:pt x="4111" y="4473"/>
                    <a:pt x="4260" y="4154"/>
                    <a:pt x="4473" y="3919"/>
                  </a:cubicBezTo>
                  <a:cubicBezTo>
                    <a:pt x="4601" y="3770"/>
                    <a:pt x="4643" y="3557"/>
                    <a:pt x="4537" y="3387"/>
                  </a:cubicBezTo>
                  <a:cubicBezTo>
                    <a:pt x="4047" y="2684"/>
                    <a:pt x="3557" y="2024"/>
                    <a:pt x="3025" y="1364"/>
                  </a:cubicBezTo>
                  <a:cubicBezTo>
                    <a:pt x="2663" y="916"/>
                    <a:pt x="2301" y="469"/>
                    <a:pt x="1917" y="43"/>
                  </a:cubicBezTo>
                  <a:cubicBezTo>
                    <a:pt x="1577" y="22"/>
                    <a:pt x="1236" y="1"/>
                    <a:pt x="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82;p67">
              <a:extLst>
                <a:ext uri="{FF2B5EF4-FFF2-40B4-BE49-F238E27FC236}">
                  <a16:creationId xmlns:a16="http://schemas.microsoft.com/office/drawing/2014/main" id="{83A5BB59-8BA5-4DA4-A32F-D48D8B236327}"/>
                </a:ext>
              </a:extLst>
            </p:cNvPr>
            <p:cNvSpPr/>
            <p:nvPr/>
          </p:nvSpPr>
          <p:spPr>
            <a:xfrm>
              <a:off x="13359575" y="1507263"/>
              <a:ext cx="124075" cy="371150"/>
            </a:xfrm>
            <a:custGeom>
              <a:avLst/>
              <a:gdLst/>
              <a:ahLst/>
              <a:cxnLst/>
              <a:rect l="l" t="t" r="r" b="b"/>
              <a:pathLst>
                <a:path w="4963" h="14846" extrusionOk="0">
                  <a:moveTo>
                    <a:pt x="958" y="1"/>
                  </a:moveTo>
                  <a:cubicBezTo>
                    <a:pt x="639" y="22"/>
                    <a:pt x="320" y="22"/>
                    <a:pt x="0" y="43"/>
                  </a:cubicBezTo>
                  <a:cubicBezTo>
                    <a:pt x="170" y="235"/>
                    <a:pt x="320" y="427"/>
                    <a:pt x="469" y="618"/>
                  </a:cubicBezTo>
                  <a:cubicBezTo>
                    <a:pt x="873" y="1108"/>
                    <a:pt x="1299" y="1577"/>
                    <a:pt x="1704" y="2045"/>
                  </a:cubicBezTo>
                  <a:cubicBezTo>
                    <a:pt x="1938" y="2344"/>
                    <a:pt x="2428" y="2876"/>
                    <a:pt x="2087" y="3238"/>
                  </a:cubicBezTo>
                  <a:cubicBezTo>
                    <a:pt x="1768" y="3579"/>
                    <a:pt x="1299" y="3728"/>
                    <a:pt x="937" y="4026"/>
                  </a:cubicBezTo>
                  <a:cubicBezTo>
                    <a:pt x="575" y="4345"/>
                    <a:pt x="298" y="4835"/>
                    <a:pt x="298" y="5325"/>
                  </a:cubicBezTo>
                  <a:cubicBezTo>
                    <a:pt x="320" y="5922"/>
                    <a:pt x="831" y="6241"/>
                    <a:pt x="1257" y="6582"/>
                  </a:cubicBezTo>
                  <a:cubicBezTo>
                    <a:pt x="2023" y="7242"/>
                    <a:pt x="2726" y="7945"/>
                    <a:pt x="3386" y="8711"/>
                  </a:cubicBezTo>
                  <a:cubicBezTo>
                    <a:pt x="2343" y="9350"/>
                    <a:pt x="1363" y="10053"/>
                    <a:pt x="426" y="10820"/>
                  </a:cubicBezTo>
                  <a:cubicBezTo>
                    <a:pt x="170" y="11012"/>
                    <a:pt x="192" y="11438"/>
                    <a:pt x="426" y="11629"/>
                  </a:cubicBezTo>
                  <a:cubicBezTo>
                    <a:pt x="895" y="12077"/>
                    <a:pt x="1363" y="12502"/>
                    <a:pt x="1853" y="12928"/>
                  </a:cubicBezTo>
                  <a:cubicBezTo>
                    <a:pt x="2066" y="13120"/>
                    <a:pt x="2300" y="13333"/>
                    <a:pt x="2513" y="13525"/>
                  </a:cubicBezTo>
                  <a:cubicBezTo>
                    <a:pt x="2577" y="13589"/>
                    <a:pt x="2641" y="13653"/>
                    <a:pt x="2705" y="13716"/>
                  </a:cubicBezTo>
                  <a:cubicBezTo>
                    <a:pt x="2279" y="14078"/>
                    <a:pt x="1853" y="14419"/>
                    <a:pt x="1427" y="14760"/>
                  </a:cubicBezTo>
                  <a:cubicBezTo>
                    <a:pt x="2023" y="14781"/>
                    <a:pt x="2620" y="14824"/>
                    <a:pt x="3237" y="14845"/>
                  </a:cubicBezTo>
                  <a:lnTo>
                    <a:pt x="3386" y="14845"/>
                  </a:lnTo>
                  <a:cubicBezTo>
                    <a:pt x="3727" y="14547"/>
                    <a:pt x="4025" y="14228"/>
                    <a:pt x="4025" y="13759"/>
                  </a:cubicBezTo>
                  <a:cubicBezTo>
                    <a:pt x="4025" y="13120"/>
                    <a:pt x="3322" y="12673"/>
                    <a:pt x="2875" y="12268"/>
                  </a:cubicBezTo>
                  <a:cubicBezTo>
                    <a:pt x="2513" y="11927"/>
                    <a:pt x="2130" y="11608"/>
                    <a:pt x="1746" y="11267"/>
                  </a:cubicBezTo>
                  <a:cubicBezTo>
                    <a:pt x="2641" y="10564"/>
                    <a:pt x="3578" y="9947"/>
                    <a:pt x="4536" y="9372"/>
                  </a:cubicBezTo>
                  <a:cubicBezTo>
                    <a:pt x="4792" y="9223"/>
                    <a:pt x="4962" y="8818"/>
                    <a:pt x="4749" y="8584"/>
                  </a:cubicBezTo>
                  <a:cubicBezTo>
                    <a:pt x="3983" y="7604"/>
                    <a:pt x="3152" y="6710"/>
                    <a:pt x="2215" y="5900"/>
                  </a:cubicBezTo>
                  <a:cubicBezTo>
                    <a:pt x="2002" y="5709"/>
                    <a:pt x="1746" y="5432"/>
                    <a:pt x="1491" y="5304"/>
                  </a:cubicBezTo>
                  <a:lnTo>
                    <a:pt x="1448" y="5261"/>
                  </a:lnTo>
                  <a:cubicBezTo>
                    <a:pt x="1448" y="5261"/>
                    <a:pt x="1448" y="5261"/>
                    <a:pt x="1448" y="5240"/>
                  </a:cubicBezTo>
                  <a:cubicBezTo>
                    <a:pt x="1470" y="5197"/>
                    <a:pt x="1491" y="5112"/>
                    <a:pt x="1533" y="5070"/>
                  </a:cubicBezTo>
                  <a:cubicBezTo>
                    <a:pt x="1725" y="4708"/>
                    <a:pt x="2215" y="4537"/>
                    <a:pt x="2556" y="4282"/>
                  </a:cubicBezTo>
                  <a:cubicBezTo>
                    <a:pt x="2982" y="3962"/>
                    <a:pt x="3259" y="3494"/>
                    <a:pt x="3237" y="2961"/>
                  </a:cubicBezTo>
                  <a:cubicBezTo>
                    <a:pt x="3216" y="2386"/>
                    <a:pt x="2811" y="1875"/>
                    <a:pt x="2428" y="1470"/>
                  </a:cubicBezTo>
                  <a:cubicBezTo>
                    <a:pt x="1959" y="1002"/>
                    <a:pt x="1512" y="533"/>
                    <a:pt x="1044" y="65"/>
                  </a:cubicBezTo>
                  <a:cubicBezTo>
                    <a:pt x="1001" y="43"/>
                    <a:pt x="980" y="22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83;p67">
              <a:extLst>
                <a:ext uri="{FF2B5EF4-FFF2-40B4-BE49-F238E27FC236}">
                  <a16:creationId xmlns:a16="http://schemas.microsoft.com/office/drawing/2014/main" id="{468F0E0F-BD85-449B-BA36-73979F40BFC2}"/>
                </a:ext>
              </a:extLst>
            </p:cNvPr>
            <p:cNvSpPr/>
            <p:nvPr/>
          </p:nvSpPr>
          <p:spPr>
            <a:xfrm>
              <a:off x="14163025" y="1664713"/>
              <a:ext cx="141650" cy="138875"/>
            </a:xfrm>
            <a:custGeom>
              <a:avLst/>
              <a:gdLst/>
              <a:ahLst/>
              <a:cxnLst/>
              <a:rect l="l" t="t" r="r" b="b"/>
              <a:pathLst>
                <a:path w="5666" h="5555" extrusionOk="0">
                  <a:moveTo>
                    <a:pt x="2707" y="1686"/>
                  </a:moveTo>
                  <a:cubicBezTo>
                    <a:pt x="3082" y="1686"/>
                    <a:pt x="3453" y="1760"/>
                    <a:pt x="3791" y="1966"/>
                  </a:cubicBezTo>
                  <a:cubicBezTo>
                    <a:pt x="4174" y="2201"/>
                    <a:pt x="4494" y="2605"/>
                    <a:pt x="4579" y="3052"/>
                  </a:cubicBezTo>
                  <a:cubicBezTo>
                    <a:pt x="4579" y="3308"/>
                    <a:pt x="4494" y="3564"/>
                    <a:pt x="4345" y="3819"/>
                  </a:cubicBezTo>
                  <a:cubicBezTo>
                    <a:pt x="4153" y="4139"/>
                    <a:pt x="3876" y="4373"/>
                    <a:pt x="3557" y="4501"/>
                  </a:cubicBezTo>
                  <a:cubicBezTo>
                    <a:pt x="3408" y="4543"/>
                    <a:pt x="3237" y="4543"/>
                    <a:pt x="3067" y="4543"/>
                  </a:cubicBezTo>
                  <a:cubicBezTo>
                    <a:pt x="2811" y="4522"/>
                    <a:pt x="2471" y="4394"/>
                    <a:pt x="2258" y="4181"/>
                  </a:cubicBezTo>
                  <a:cubicBezTo>
                    <a:pt x="2002" y="3947"/>
                    <a:pt x="1832" y="3649"/>
                    <a:pt x="1725" y="3329"/>
                  </a:cubicBezTo>
                  <a:cubicBezTo>
                    <a:pt x="1576" y="2818"/>
                    <a:pt x="1597" y="2243"/>
                    <a:pt x="1874" y="1775"/>
                  </a:cubicBezTo>
                  <a:cubicBezTo>
                    <a:pt x="2109" y="1732"/>
                    <a:pt x="2322" y="1689"/>
                    <a:pt x="2556" y="1689"/>
                  </a:cubicBezTo>
                  <a:cubicBezTo>
                    <a:pt x="2606" y="1687"/>
                    <a:pt x="2656" y="1686"/>
                    <a:pt x="2707" y="1686"/>
                  </a:cubicBezTo>
                  <a:close/>
                  <a:moveTo>
                    <a:pt x="2966" y="0"/>
                  </a:moveTo>
                  <a:cubicBezTo>
                    <a:pt x="2915" y="0"/>
                    <a:pt x="2863" y="2"/>
                    <a:pt x="2811" y="7"/>
                  </a:cubicBezTo>
                  <a:cubicBezTo>
                    <a:pt x="2598" y="28"/>
                    <a:pt x="2407" y="92"/>
                    <a:pt x="2215" y="156"/>
                  </a:cubicBezTo>
                  <a:cubicBezTo>
                    <a:pt x="2091" y="115"/>
                    <a:pt x="1959" y="91"/>
                    <a:pt x="1834" y="91"/>
                  </a:cubicBezTo>
                  <a:cubicBezTo>
                    <a:pt x="1766" y="91"/>
                    <a:pt x="1700" y="98"/>
                    <a:pt x="1640" y="113"/>
                  </a:cubicBezTo>
                  <a:cubicBezTo>
                    <a:pt x="1086" y="262"/>
                    <a:pt x="682" y="880"/>
                    <a:pt x="469" y="1391"/>
                  </a:cubicBezTo>
                  <a:cubicBezTo>
                    <a:pt x="0" y="2499"/>
                    <a:pt x="171" y="3840"/>
                    <a:pt x="1022" y="4692"/>
                  </a:cubicBezTo>
                  <a:cubicBezTo>
                    <a:pt x="1534" y="5225"/>
                    <a:pt x="2215" y="5523"/>
                    <a:pt x="2918" y="5544"/>
                  </a:cubicBezTo>
                  <a:cubicBezTo>
                    <a:pt x="2994" y="5551"/>
                    <a:pt x="3070" y="5555"/>
                    <a:pt x="3146" y="5555"/>
                  </a:cubicBezTo>
                  <a:cubicBezTo>
                    <a:pt x="3779" y="5555"/>
                    <a:pt x="4423" y="5319"/>
                    <a:pt x="4899" y="4863"/>
                  </a:cubicBezTo>
                  <a:cubicBezTo>
                    <a:pt x="5474" y="4330"/>
                    <a:pt x="5665" y="3606"/>
                    <a:pt x="5559" y="2903"/>
                  </a:cubicBezTo>
                  <a:cubicBezTo>
                    <a:pt x="5538" y="2690"/>
                    <a:pt x="5516" y="2477"/>
                    <a:pt x="5452" y="2243"/>
                  </a:cubicBezTo>
                  <a:cubicBezTo>
                    <a:pt x="5146" y="1161"/>
                    <a:pt x="4155" y="0"/>
                    <a:pt x="2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28ACD8-EA12-4145-BA8F-8E8F15A8C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2807">
            <a:off x="1036221" y="3167939"/>
            <a:ext cx="4011815" cy="3008861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7" name="Google Shape;1035;p45">
            <a:extLst>
              <a:ext uri="{FF2B5EF4-FFF2-40B4-BE49-F238E27FC236}">
                <a16:creationId xmlns:a16="http://schemas.microsoft.com/office/drawing/2014/main" id="{0D3A47AE-0C8C-4858-8B8D-FC283E386514}"/>
              </a:ext>
            </a:extLst>
          </p:cNvPr>
          <p:cNvSpPr/>
          <p:nvPr/>
        </p:nvSpPr>
        <p:spPr>
          <a:xfrm rot="650936">
            <a:off x="2434385" y="2860818"/>
            <a:ext cx="3522130" cy="834583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A22DF-6F64-47D5-B9B1-9444533A8EE8}"/>
              </a:ext>
            </a:extLst>
          </p:cNvPr>
          <p:cNvSpPr txBox="1"/>
          <p:nvPr/>
        </p:nvSpPr>
        <p:spPr>
          <a:xfrm rot="637433">
            <a:off x="2738930" y="2913108"/>
            <a:ext cx="2850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Региональный форум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arbata" panose="00000500000000000000" pitchFamily="2" charset="0"/>
              </a:rPr>
              <a:t>«Клевер»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25" name="Google Shape;5111;p67">
            <a:extLst>
              <a:ext uri="{FF2B5EF4-FFF2-40B4-BE49-F238E27FC236}">
                <a16:creationId xmlns:a16="http://schemas.microsoft.com/office/drawing/2014/main" id="{E9B2B83A-A731-4A7A-ACD2-FB7688FF5E7D}"/>
              </a:ext>
            </a:extLst>
          </p:cNvPr>
          <p:cNvGrpSpPr/>
          <p:nvPr/>
        </p:nvGrpSpPr>
        <p:grpSpPr>
          <a:xfrm rot="672921">
            <a:off x="2776210" y="2912626"/>
            <a:ext cx="2512278" cy="645801"/>
            <a:chOff x="13196625" y="2143663"/>
            <a:chExt cx="1464250" cy="392950"/>
          </a:xfrm>
        </p:grpSpPr>
        <p:sp>
          <p:nvSpPr>
            <p:cNvPr id="26" name="Google Shape;5112;p67">
              <a:extLst>
                <a:ext uri="{FF2B5EF4-FFF2-40B4-BE49-F238E27FC236}">
                  <a16:creationId xmlns:a16="http://schemas.microsoft.com/office/drawing/2014/main" id="{85D8DE39-5394-41E3-9DC9-C83CD4023D26}"/>
                </a:ext>
              </a:extLst>
            </p:cNvPr>
            <p:cNvSpPr/>
            <p:nvPr/>
          </p:nvSpPr>
          <p:spPr>
            <a:xfrm>
              <a:off x="13196625" y="2143663"/>
              <a:ext cx="1464250" cy="392950"/>
            </a:xfrm>
            <a:custGeom>
              <a:avLst/>
              <a:gdLst/>
              <a:ahLst/>
              <a:cxnLst/>
              <a:rect l="l" t="t" r="r" b="b"/>
              <a:pathLst>
                <a:path w="58570" h="15718" extrusionOk="0">
                  <a:moveTo>
                    <a:pt x="49225" y="0"/>
                  </a:moveTo>
                  <a:cubicBezTo>
                    <a:pt x="44660" y="0"/>
                    <a:pt x="40097" y="66"/>
                    <a:pt x="35525" y="123"/>
                  </a:cubicBezTo>
                  <a:cubicBezTo>
                    <a:pt x="28710" y="230"/>
                    <a:pt x="21895" y="315"/>
                    <a:pt x="15080" y="400"/>
                  </a:cubicBezTo>
                  <a:cubicBezTo>
                    <a:pt x="11246" y="443"/>
                    <a:pt x="7391" y="485"/>
                    <a:pt x="3536" y="549"/>
                  </a:cubicBezTo>
                  <a:cubicBezTo>
                    <a:pt x="3345" y="549"/>
                    <a:pt x="3196" y="677"/>
                    <a:pt x="3132" y="847"/>
                  </a:cubicBezTo>
                  <a:cubicBezTo>
                    <a:pt x="2578" y="2359"/>
                    <a:pt x="1790" y="3765"/>
                    <a:pt x="810" y="5064"/>
                  </a:cubicBezTo>
                  <a:cubicBezTo>
                    <a:pt x="683" y="5235"/>
                    <a:pt x="768" y="5533"/>
                    <a:pt x="959" y="5618"/>
                  </a:cubicBezTo>
                  <a:cubicBezTo>
                    <a:pt x="1492" y="5852"/>
                    <a:pt x="1620" y="6427"/>
                    <a:pt x="1471" y="6938"/>
                  </a:cubicBezTo>
                  <a:cubicBezTo>
                    <a:pt x="1279" y="7577"/>
                    <a:pt x="704" y="8046"/>
                    <a:pt x="214" y="8493"/>
                  </a:cubicBezTo>
                  <a:cubicBezTo>
                    <a:pt x="1" y="8664"/>
                    <a:pt x="65" y="9004"/>
                    <a:pt x="299" y="9132"/>
                  </a:cubicBezTo>
                  <a:cubicBezTo>
                    <a:pt x="1258" y="9664"/>
                    <a:pt x="2109" y="10346"/>
                    <a:pt x="2855" y="11134"/>
                  </a:cubicBezTo>
                  <a:cubicBezTo>
                    <a:pt x="2152" y="12092"/>
                    <a:pt x="917" y="13903"/>
                    <a:pt x="2301" y="14627"/>
                  </a:cubicBezTo>
                  <a:cubicBezTo>
                    <a:pt x="2741" y="14854"/>
                    <a:pt x="3286" y="14892"/>
                    <a:pt x="3814" y="14892"/>
                  </a:cubicBezTo>
                  <a:cubicBezTo>
                    <a:pt x="4078" y="14892"/>
                    <a:pt x="4339" y="14882"/>
                    <a:pt x="4580" y="14882"/>
                  </a:cubicBezTo>
                  <a:cubicBezTo>
                    <a:pt x="5538" y="14925"/>
                    <a:pt x="6518" y="14946"/>
                    <a:pt x="7476" y="14968"/>
                  </a:cubicBezTo>
                  <a:cubicBezTo>
                    <a:pt x="11417" y="15074"/>
                    <a:pt x="15357" y="15181"/>
                    <a:pt x="19297" y="15330"/>
                  </a:cubicBezTo>
                  <a:cubicBezTo>
                    <a:pt x="23215" y="15479"/>
                    <a:pt x="27134" y="15543"/>
                    <a:pt x="31074" y="15607"/>
                  </a:cubicBezTo>
                  <a:cubicBezTo>
                    <a:pt x="33867" y="15668"/>
                    <a:pt x="36670" y="15718"/>
                    <a:pt x="39469" y="15718"/>
                  </a:cubicBezTo>
                  <a:cubicBezTo>
                    <a:pt x="40576" y="15718"/>
                    <a:pt x="41683" y="15710"/>
                    <a:pt x="42788" y="15692"/>
                  </a:cubicBezTo>
                  <a:cubicBezTo>
                    <a:pt x="47175" y="15649"/>
                    <a:pt x="51541" y="15436"/>
                    <a:pt x="55907" y="15031"/>
                  </a:cubicBezTo>
                  <a:cubicBezTo>
                    <a:pt x="56291" y="15010"/>
                    <a:pt x="56653" y="14606"/>
                    <a:pt x="56376" y="14243"/>
                  </a:cubicBezTo>
                  <a:cubicBezTo>
                    <a:pt x="56056" y="13796"/>
                    <a:pt x="55545" y="13179"/>
                    <a:pt x="55907" y="12625"/>
                  </a:cubicBezTo>
                  <a:cubicBezTo>
                    <a:pt x="56120" y="12263"/>
                    <a:pt x="56525" y="12050"/>
                    <a:pt x="56866" y="11837"/>
                  </a:cubicBezTo>
                  <a:cubicBezTo>
                    <a:pt x="57675" y="11326"/>
                    <a:pt x="58569" y="10687"/>
                    <a:pt x="58399" y="9643"/>
                  </a:cubicBezTo>
                  <a:cubicBezTo>
                    <a:pt x="58186" y="8408"/>
                    <a:pt x="56823" y="8088"/>
                    <a:pt x="55865" y="7535"/>
                  </a:cubicBezTo>
                  <a:cubicBezTo>
                    <a:pt x="55417" y="7300"/>
                    <a:pt x="54778" y="6832"/>
                    <a:pt x="55141" y="6278"/>
                  </a:cubicBezTo>
                  <a:cubicBezTo>
                    <a:pt x="55311" y="6044"/>
                    <a:pt x="55588" y="5852"/>
                    <a:pt x="55801" y="5661"/>
                  </a:cubicBezTo>
                  <a:cubicBezTo>
                    <a:pt x="56078" y="5405"/>
                    <a:pt x="56333" y="5128"/>
                    <a:pt x="56546" y="4830"/>
                  </a:cubicBezTo>
                  <a:cubicBezTo>
                    <a:pt x="57526" y="3616"/>
                    <a:pt x="58080" y="2146"/>
                    <a:pt x="58186" y="613"/>
                  </a:cubicBezTo>
                  <a:cubicBezTo>
                    <a:pt x="58207" y="357"/>
                    <a:pt x="57952" y="123"/>
                    <a:pt x="57696" y="123"/>
                  </a:cubicBezTo>
                  <a:cubicBezTo>
                    <a:pt x="57228" y="144"/>
                    <a:pt x="56738" y="166"/>
                    <a:pt x="56269" y="187"/>
                  </a:cubicBezTo>
                  <a:cubicBezTo>
                    <a:pt x="56248" y="123"/>
                    <a:pt x="56184" y="59"/>
                    <a:pt x="56078" y="59"/>
                  </a:cubicBezTo>
                  <a:cubicBezTo>
                    <a:pt x="53792" y="17"/>
                    <a:pt x="51508" y="0"/>
                    <a:pt x="49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13;p67">
              <a:extLst>
                <a:ext uri="{FF2B5EF4-FFF2-40B4-BE49-F238E27FC236}">
                  <a16:creationId xmlns:a16="http://schemas.microsoft.com/office/drawing/2014/main" id="{902E515A-5D0F-42FA-997C-4F49E2C38149}"/>
                </a:ext>
              </a:extLst>
            </p:cNvPr>
            <p:cNvSpPr/>
            <p:nvPr/>
          </p:nvSpPr>
          <p:spPr>
            <a:xfrm>
              <a:off x="13352100" y="2225138"/>
              <a:ext cx="1125" cy="1475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41" y="1"/>
                  </a:moveTo>
                  <a:cubicBezTo>
                    <a:pt x="39" y="1"/>
                    <a:pt x="27" y="16"/>
                    <a:pt x="1" y="59"/>
                  </a:cubicBezTo>
                  <a:cubicBezTo>
                    <a:pt x="26" y="33"/>
                    <a:pt x="44" y="1"/>
                    <a:pt x="41" y="1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14;p67">
              <a:extLst>
                <a:ext uri="{FF2B5EF4-FFF2-40B4-BE49-F238E27FC236}">
                  <a16:creationId xmlns:a16="http://schemas.microsoft.com/office/drawing/2014/main" id="{CA152A83-9419-43D3-8D1A-33B79705C4FA}"/>
                </a:ext>
              </a:extLst>
            </p:cNvPr>
            <p:cNvSpPr/>
            <p:nvPr/>
          </p:nvSpPr>
          <p:spPr>
            <a:xfrm>
              <a:off x="13318025" y="2208888"/>
              <a:ext cx="67650" cy="63575"/>
            </a:xfrm>
            <a:custGeom>
              <a:avLst/>
              <a:gdLst/>
              <a:ahLst/>
              <a:cxnLst/>
              <a:rect l="l" t="t" r="r" b="b"/>
              <a:pathLst>
                <a:path w="2706" h="2543" extrusionOk="0">
                  <a:moveTo>
                    <a:pt x="2119" y="1"/>
                  </a:moveTo>
                  <a:cubicBezTo>
                    <a:pt x="1985" y="1"/>
                    <a:pt x="1836" y="48"/>
                    <a:pt x="1747" y="155"/>
                  </a:cubicBezTo>
                  <a:cubicBezTo>
                    <a:pt x="1705" y="219"/>
                    <a:pt x="1662" y="283"/>
                    <a:pt x="1598" y="368"/>
                  </a:cubicBezTo>
                  <a:cubicBezTo>
                    <a:pt x="1556" y="432"/>
                    <a:pt x="1513" y="496"/>
                    <a:pt x="1470" y="560"/>
                  </a:cubicBezTo>
                  <a:cubicBezTo>
                    <a:pt x="1449" y="602"/>
                    <a:pt x="1428" y="645"/>
                    <a:pt x="1406" y="666"/>
                  </a:cubicBezTo>
                  <a:cubicBezTo>
                    <a:pt x="1406" y="688"/>
                    <a:pt x="1385" y="709"/>
                    <a:pt x="1364" y="730"/>
                  </a:cubicBezTo>
                  <a:cubicBezTo>
                    <a:pt x="1364" y="709"/>
                    <a:pt x="1364" y="709"/>
                    <a:pt x="1364" y="709"/>
                  </a:cubicBezTo>
                  <a:cubicBezTo>
                    <a:pt x="1257" y="858"/>
                    <a:pt x="1151" y="986"/>
                    <a:pt x="1023" y="1113"/>
                  </a:cubicBezTo>
                  <a:cubicBezTo>
                    <a:pt x="874" y="1241"/>
                    <a:pt x="725" y="1369"/>
                    <a:pt x="576" y="1518"/>
                  </a:cubicBezTo>
                  <a:cubicBezTo>
                    <a:pt x="533" y="1539"/>
                    <a:pt x="491" y="1582"/>
                    <a:pt x="469" y="1603"/>
                  </a:cubicBezTo>
                  <a:cubicBezTo>
                    <a:pt x="453" y="1620"/>
                    <a:pt x="437" y="1623"/>
                    <a:pt x="420" y="1634"/>
                  </a:cubicBezTo>
                  <a:lnTo>
                    <a:pt x="420" y="1634"/>
                  </a:lnTo>
                  <a:cubicBezTo>
                    <a:pt x="449" y="1611"/>
                    <a:pt x="458" y="1603"/>
                    <a:pt x="458" y="1603"/>
                  </a:cubicBezTo>
                  <a:lnTo>
                    <a:pt x="458" y="1603"/>
                  </a:lnTo>
                  <a:cubicBezTo>
                    <a:pt x="457" y="1603"/>
                    <a:pt x="419" y="1633"/>
                    <a:pt x="406" y="1646"/>
                  </a:cubicBezTo>
                  <a:cubicBezTo>
                    <a:pt x="299" y="1731"/>
                    <a:pt x="235" y="1816"/>
                    <a:pt x="150" y="1901"/>
                  </a:cubicBezTo>
                  <a:cubicBezTo>
                    <a:pt x="43" y="2029"/>
                    <a:pt x="1" y="2178"/>
                    <a:pt x="65" y="2306"/>
                  </a:cubicBezTo>
                  <a:cubicBezTo>
                    <a:pt x="124" y="2424"/>
                    <a:pt x="238" y="2543"/>
                    <a:pt x="373" y="2543"/>
                  </a:cubicBezTo>
                  <a:cubicBezTo>
                    <a:pt x="384" y="2543"/>
                    <a:pt x="394" y="2542"/>
                    <a:pt x="406" y="2540"/>
                  </a:cubicBezTo>
                  <a:cubicBezTo>
                    <a:pt x="512" y="2540"/>
                    <a:pt x="618" y="2519"/>
                    <a:pt x="725" y="2498"/>
                  </a:cubicBezTo>
                  <a:cubicBezTo>
                    <a:pt x="831" y="2477"/>
                    <a:pt x="938" y="2413"/>
                    <a:pt x="1044" y="2349"/>
                  </a:cubicBezTo>
                  <a:cubicBezTo>
                    <a:pt x="1236" y="2242"/>
                    <a:pt x="1406" y="2136"/>
                    <a:pt x="1577" y="1987"/>
                  </a:cubicBezTo>
                  <a:cubicBezTo>
                    <a:pt x="1875" y="1731"/>
                    <a:pt x="2131" y="1454"/>
                    <a:pt x="2365" y="1135"/>
                  </a:cubicBezTo>
                  <a:cubicBezTo>
                    <a:pt x="2514" y="900"/>
                    <a:pt x="2706" y="645"/>
                    <a:pt x="2620" y="368"/>
                  </a:cubicBezTo>
                  <a:cubicBezTo>
                    <a:pt x="2557" y="155"/>
                    <a:pt x="2407" y="27"/>
                    <a:pt x="2195" y="6"/>
                  </a:cubicBezTo>
                  <a:cubicBezTo>
                    <a:pt x="2170" y="3"/>
                    <a:pt x="2145" y="1"/>
                    <a:pt x="2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15;p67">
              <a:extLst>
                <a:ext uri="{FF2B5EF4-FFF2-40B4-BE49-F238E27FC236}">
                  <a16:creationId xmlns:a16="http://schemas.microsoft.com/office/drawing/2014/main" id="{9FF1C899-CC4F-416A-BA64-F4C929DC48B1}"/>
                </a:ext>
              </a:extLst>
            </p:cNvPr>
            <p:cNvSpPr/>
            <p:nvPr/>
          </p:nvSpPr>
          <p:spPr>
            <a:xfrm>
              <a:off x="13578925" y="2408688"/>
              <a:ext cx="63400" cy="78550"/>
            </a:xfrm>
            <a:custGeom>
              <a:avLst/>
              <a:gdLst/>
              <a:ahLst/>
              <a:cxnLst/>
              <a:rect l="l" t="t" r="r" b="b"/>
              <a:pathLst>
                <a:path w="2536" h="3142" extrusionOk="0">
                  <a:moveTo>
                    <a:pt x="341" y="1"/>
                  </a:moveTo>
                  <a:cubicBezTo>
                    <a:pt x="214" y="1"/>
                    <a:pt x="86" y="64"/>
                    <a:pt x="65" y="192"/>
                  </a:cubicBezTo>
                  <a:cubicBezTo>
                    <a:pt x="1" y="341"/>
                    <a:pt x="1" y="512"/>
                    <a:pt x="43" y="661"/>
                  </a:cubicBezTo>
                  <a:cubicBezTo>
                    <a:pt x="43" y="682"/>
                    <a:pt x="65" y="682"/>
                    <a:pt x="65" y="703"/>
                  </a:cubicBezTo>
                  <a:cubicBezTo>
                    <a:pt x="65" y="746"/>
                    <a:pt x="65" y="789"/>
                    <a:pt x="86" y="852"/>
                  </a:cubicBezTo>
                  <a:cubicBezTo>
                    <a:pt x="86" y="895"/>
                    <a:pt x="128" y="959"/>
                    <a:pt x="150" y="1023"/>
                  </a:cubicBezTo>
                  <a:cubicBezTo>
                    <a:pt x="235" y="1278"/>
                    <a:pt x="320" y="1555"/>
                    <a:pt x="448" y="1811"/>
                  </a:cubicBezTo>
                  <a:cubicBezTo>
                    <a:pt x="554" y="2024"/>
                    <a:pt x="661" y="2258"/>
                    <a:pt x="789" y="2450"/>
                  </a:cubicBezTo>
                  <a:cubicBezTo>
                    <a:pt x="874" y="2599"/>
                    <a:pt x="959" y="2748"/>
                    <a:pt x="1087" y="2854"/>
                  </a:cubicBezTo>
                  <a:cubicBezTo>
                    <a:pt x="1193" y="2982"/>
                    <a:pt x="1321" y="3046"/>
                    <a:pt x="1470" y="3110"/>
                  </a:cubicBezTo>
                  <a:cubicBezTo>
                    <a:pt x="1545" y="3131"/>
                    <a:pt x="1635" y="3142"/>
                    <a:pt x="1723" y="3142"/>
                  </a:cubicBezTo>
                  <a:cubicBezTo>
                    <a:pt x="1811" y="3142"/>
                    <a:pt x="1896" y="3131"/>
                    <a:pt x="1960" y="3110"/>
                  </a:cubicBezTo>
                  <a:cubicBezTo>
                    <a:pt x="2088" y="3067"/>
                    <a:pt x="2194" y="3004"/>
                    <a:pt x="2301" y="2918"/>
                  </a:cubicBezTo>
                  <a:cubicBezTo>
                    <a:pt x="2365" y="2833"/>
                    <a:pt x="2407" y="2769"/>
                    <a:pt x="2450" y="2663"/>
                  </a:cubicBezTo>
                  <a:cubicBezTo>
                    <a:pt x="2535" y="2450"/>
                    <a:pt x="2535" y="2216"/>
                    <a:pt x="2407" y="2003"/>
                  </a:cubicBezTo>
                  <a:cubicBezTo>
                    <a:pt x="2393" y="1982"/>
                    <a:pt x="2379" y="1958"/>
                    <a:pt x="2365" y="1935"/>
                  </a:cubicBezTo>
                  <a:lnTo>
                    <a:pt x="2365" y="1935"/>
                  </a:lnTo>
                  <a:lnTo>
                    <a:pt x="2386" y="1960"/>
                  </a:lnTo>
                  <a:cubicBezTo>
                    <a:pt x="2372" y="1939"/>
                    <a:pt x="2358" y="1920"/>
                    <a:pt x="2343" y="1902"/>
                  </a:cubicBezTo>
                  <a:lnTo>
                    <a:pt x="2343" y="1902"/>
                  </a:lnTo>
                  <a:cubicBezTo>
                    <a:pt x="2319" y="1866"/>
                    <a:pt x="2291" y="1833"/>
                    <a:pt x="2258" y="1811"/>
                  </a:cubicBezTo>
                  <a:lnTo>
                    <a:pt x="2258" y="1811"/>
                  </a:lnTo>
                  <a:lnTo>
                    <a:pt x="2258" y="1811"/>
                  </a:lnTo>
                  <a:lnTo>
                    <a:pt x="2258" y="1811"/>
                  </a:lnTo>
                  <a:cubicBezTo>
                    <a:pt x="2252" y="1804"/>
                    <a:pt x="2244" y="1797"/>
                    <a:pt x="2237" y="1790"/>
                  </a:cubicBezTo>
                  <a:cubicBezTo>
                    <a:pt x="2216" y="1726"/>
                    <a:pt x="2173" y="1662"/>
                    <a:pt x="2130" y="1619"/>
                  </a:cubicBezTo>
                  <a:cubicBezTo>
                    <a:pt x="2045" y="1491"/>
                    <a:pt x="1960" y="1364"/>
                    <a:pt x="1854" y="1257"/>
                  </a:cubicBezTo>
                  <a:cubicBezTo>
                    <a:pt x="1742" y="1113"/>
                    <a:pt x="1630" y="970"/>
                    <a:pt x="1500" y="844"/>
                  </a:cubicBezTo>
                  <a:lnTo>
                    <a:pt x="1500" y="844"/>
                  </a:lnTo>
                  <a:cubicBezTo>
                    <a:pt x="1504" y="847"/>
                    <a:pt x="1509" y="850"/>
                    <a:pt x="1513" y="852"/>
                  </a:cubicBezTo>
                  <a:cubicBezTo>
                    <a:pt x="1342" y="682"/>
                    <a:pt x="1193" y="533"/>
                    <a:pt x="1023" y="384"/>
                  </a:cubicBezTo>
                  <a:cubicBezTo>
                    <a:pt x="959" y="320"/>
                    <a:pt x="895" y="235"/>
                    <a:pt x="789" y="192"/>
                  </a:cubicBezTo>
                  <a:cubicBezTo>
                    <a:pt x="810" y="192"/>
                    <a:pt x="789" y="192"/>
                    <a:pt x="767" y="171"/>
                  </a:cubicBezTo>
                  <a:cubicBezTo>
                    <a:pt x="746" y="150"/>
                    <a:pt x="725" y="150"/>
                    <a:pt x="704" y="128"/>
                  </a:cubicBezTo>
                  <a:cubicBezTo>
                    <a:pt x="597" y="43"/>
                    <a:pt x="469" y="1"/>
                    <a:pt x="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16;p67">
              <a:extLst>
                <a:ext uri="{FF2B5EF4-FFF2-40B4-BE49-F238E27FC236}">
                  <a16:creationId xmlns:a16="http://schemas.microsoft.com/office/drawing/2014/main" id="{AFE1719C-FEDB-45CD-BCB9-D3220FB600A3}"/>
                </a:ext>
              </a:extLst>
            </p:cNvPr>
            <p:cNvSpPr/>
            <p:nvPr/>
          </p:nvSpPr>
          <p:spPr>
            <a:xfrm>
              <a:off x="13851550" y="2252163"/>
              <a:ext cx="89475" cy="63625"/>
            </a:xfrm>
            <a:custGeom>
              <a:avLst/>
              <a:gdLst/>
              <a:ahLst/>
              <a:cxnLst/>
              <a:rect l="l" t="t" r="r" b="b"/>
              <a:pathLst>
                <a:path w="3579" h="2545" extrusionOk="0">
                  <a:moveTo>
                    <a:pt x="2684" y="0"/>
                  </a:moveTo>
                  <a:cubicBezTo>
                    <a:pt x="2364" y="0"/>
                    <a:pt x="2045" y="149"/>
                    <a:pt x="1768" y="320"/>
                  </a:cubicBezTo>
                  <a:cubicBezTo>
                    <a:pt x="1597" y="426"/>
                    <a:pt x="1427" y="511"/>
                    <a:pt x="1257" y="639"/>
                  </a:cubicBezTo>
                  <a:cubicBezTo>
                    <a:pt x="1129" y="724"/>
                    <a:pt x="1001" y="809"/>
                    <a:pt x="873" y="916"/>
                  </a:cubicBezTo>
                  <a:cubicBezTo>
                    <a:pt x="831" y="937"/>
                    <a:pt x="788" y="980"/>
                    <a:pt x="767" y="1001"/>
                  </a:cubicBezTo>
                  <a:lnTo>
                    <a:pt x="745" y="1001"/>
                  </a:lnTo>
                  <a:cubicBezTo>
                    <a:pt x="745" y="1022"/>
                    <a:pt x="724" y="1022"/>
                    <a:pt x="703" y="1044"/>
                  </a:cubicBezTo>
                  <a:cubicBezTo>
                    <a:pt x="532" y="1150"/>
                    <a:pt x="405" y="1299"/>
                    <a:pt x="320" y="1470"/>
                  </a:cubicBezTo>
                  <a:cubicBezTo>
                    <a:pt x="320" y="1491"/>
                    <a:pt x="320" y="1491"/>
                    <a:pt x="298" y="1512"/>
                  </a:cubicBezTo>
                  <a:cubicBezTo>
                    <a:pt x="298" y="1534"/>
                    <a:pt x="298" y="1555"/>
                    <a:pt x="277" y="1576"/>
                  </a:cubicBezTo>
                  <a:cubicBezTo>
                    <a:pt x="213" y="1640"/>
                    <a:pt x="149" y="1704"/>
                    <a:pt x="107" y="1789"/>
                  </a:cubicBezTo>
                  <a:cubicBezTo>
                    <a:pt x="64" y="1874"/>
                    <a:pt x="0" y="2109"/>
                    <a:pt x="64" y="2194"/>
                  </a:cubicBezTo>
                  <a:cubicBezTo>
                    <a:pt x="149" y="2279"/>
                    <a:pt x="213" y="2385"/>
                    <a:pt x="362" y="2428"/>
                  </a:cubicBezTo>
                  <a:cubicBezTo>
                    <a:pt x="426" y="2449"/>
                    <a:pt x="511" y="2449"/>
                    <a:pt x="596" y="2449"/>
                  </a:cubicBezTo>
                  <a:lnTo>
                    <a:pt x="660" y="2449"/>
                  </a:lnTo>
                  <a:cubicBezTo>
                    <a:pt x="692" y="2460"/>
                    <a:pt x="708" y="2465"/>
                    <a:pt x="706" y="2465"/>
                  </a:cubicBezTo>
                  <a:cubicBezTo>
                    <a:pt x="703" y="2465"/>
                    <a:pt x="682" y="2460"/>
                    <a:pt x="639" y="2449"/>
                  </a:cubicBezTo>
                  <a:lnTo>
                    <a:pt x="639" y="2449"/>
                  </a:lnTo>
                  <a:cubicBezTo>
                    <a:pt x="639" y="2449"/>
                    <a:pt x="767" y="2513"/>
                    <a:pt x="788" y="2513"/>
                  </a:cubicBezTo>
                  <a:cubicBezTo>
                    <a:pt x="865" y="2535"/>
                    <a:pt x="949" y="2545"/>
                    <a:pt x="1035" y="2545"/>
                  </a:cubicBezTo>
                  <a:cubicBezTo>
                    <a:pt x="1280" y="2545"/>
                    <a:pt x="1547" y="2470"/>
                    <a:pt x="1768" y="2407"/>
                  </a:cubicBezTo>
                  <a:cubicBezTo>
                    <a:pt x="2045" y="2300"/>
                    <a:pt x="2321" y="2194"/>
                    <a:pt x="2577" y="2045"/>
                  </a:cubicBezTo>
                  <a:cubicBezTo>
                    <a:pt x="2684" y="1981"/>
                    <a:pt x="2790" y="1917"/>
                    <a:pt x="2875" y="1853"/>
                  </a:cubicBezTo>
                  <a:cubicBezTo>
                    <a:pt x="3088" y="1704"/>
                    <a:pt x="3301" y="1555"/>
                    <a:pt x="3429" y="1321"/>
                  </a:cubicBezTo>
                  <a:cubicBezTo>
                    <a:pt x="3557" y="1022"/>
                    <a:pt x="3578" y="724"/>
                    <a:pt x="3429" y="426"/>
                  </a:cubicBezTo>
                  <a:cubicBezTo>
                    <a:pt x="3280" y="170"/>
                    <a:pt x="2982" y="0"/>
                    <a:pt x="2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17;p67">
              <a:extLst>
                <a:ext uri="{FF2B5EF4-FFF2-40B4-BE49-F238E27FC236}">
                  <a16:creationId xmlns:a16="http://schemas.microsoft.com/office/drawing/2014/main" id="{03A48D64-38FA-446B-B651-1622AD321FE8}"/>
                </a:ext>
              </a:extLst>
            </p:cNvPr>
            <p:cNvSpPr/>
            <p:nvPr/>
          </p:nvSpPr>
          <p:spPr>
            <a:xfrm>
              <a:off x="13868050" y="2277188"/>
              <a:ext cx="2675" cy="1550"/>
            </a:xfrm>
            <a:custGeom>
              <a:avLst/>
              <a:gdLst/>
              <a:ahLst/>
              <a:cxnLst/>
              <a:rect l="l" t="t" r="r" b="b"/>
              <a:pathLst>
                <a:path w="107" h="62" extrusionOk="0">
                  <a:moveTo>
                    <a:pt x="85" y="0"/>
                  </a:moveTo>
                  <a:cubicBezTo>
                    <a:pt x="85" y="7"/>
                    <a:pt x="83" y="12"/>
                    <a:pt x="79" y="16"/>
                  </a:cubicBezTo>
                  <a:lnTo>
                    <a:pt x="79" y="16"/>
                  </a:lnTo>
                  <a:cubicBezTo>
                    <a:pt x="87" y="11"/>
                    <a:pt x="97" y="6"/>
                    <a:pt x="107" y="0"/>
                  </a:cubicBezTo>
                  <a:close/>
                  <a:moveTo>
                    <a:pt x="79" y="16"/>
                  </a:moveTo>
                  <a:lnTo>
                    <a:pt x="79" y="16"/>
                  </a:lnTo>
                  <a:cubicBezTo>
                    <a:pt x="19" y="51"/>
                    <a:pt x="1" y="62"/>
                    <a:pt x="3" y="62"/>
                  </a:cubicBezTo>
                  <a:cubicBezTo>
                    <a:pt x="5" y="62"/>
                    <a:pt x="24" y="52"/>
                    <a:pt x="43" y="43"/>
                  </a:cubicBezTo>
                  <a:cubicBezTo>
                    <a:pt x="57" y="29"/>
                    <a:pt x="71" y="24"/>
                    <a:pt x="79" y="16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18;p67">
              <a:extLst>
                <a:ext uri="{FF2B5EF4-FFF2-40B4-BE49-F238E27FC236}">
                  <a16:creationId xmlns:a16="http://schemas.microsoft.com/office/drawing/2014/main" id="{806C8CFB-E6B6-4482-8C93-85CB8AAED586}"/>
                </a:ext>
              </a:extLst>
            </p:cNvPr>
            <p:cNvSpPr/>
            <p:nvPr/>
          </p:nvSpPr>
          <p:spPr>
            <a:xfrm>
              <a:off x="14203475" y="2298138"/>
              <a:ext cx="66050" cy="69050"/>
            </a:xfrm>
            <a:custGeom>
              <a:avLst/>
              <a:gdLst/>
              <a:ahLst/>
              <a:cxnLst/>
              <a:rect l="l" t="t" r="r" b="b"/>
              <a:pathLst>
                <a:path w="2642" h="2762" extrusionOk="0">
                  <a:moveTo>
                    <a:pt x="1918" y="1164"/>
                  </a:moveTo>
                  <a:lnTo>
                    <a:pt x="2043" y="1254"/>
                  </a:lnTo>
                  <a:lnTo>
                    <a:pt x="2043" y="1254"/>
                  </a:lnTo>
                  <a:cubicBezTo>
                    <a:pt x="2001" y="1220"/>
                    <a:pt x="1959" y="1192"/>
                    <a:pt x="1918" y="1164"/>
                  </a:cubicBezTo>
                  <a:close/>
                  <a:moveTo>
                    <a:pt x="135" y="0"/>
                  </a:moveTo>
                  <a:cubicBezTo>
                    <a:pt x="66" y="0"/>
                    <a:pt x="1" y="54"/>
                    <a:pt x="1" y="120"/>
                  </a:cubicBezTo>
                  <a:cubicBezTo>
                    <a:pt x="1" y="227"/>
                    <a:pt x="22" y="355"/>
                    <a:pt x="22" y="419"/>
                  </a:cubicBezTo>
                  <a:cubicBezTo>
                    <a:pt x="22" y="504"/>
                    <a:pt x="43" y="568"/>
                    <a:pt x="65" y="632"/>
                  </a:cubicBezTo>
                  <a:cubicBezTo>
                    <a:pt x="60" y="613"/>
                    <a:pt x="58" y="605"/>
                    <a:pt x="59" y="605"/>
                  </a:cubicBezTo>
                  <a:lnTo>
                    <a:pt x="59" y="605"/>
                  </a:lnTo>
                  <a:cubicBezTo>
                    <a:pt x="60" y="605"/>
                    <a:pt x="86" y="696"/>
                    <a:pt x="86" y="696"/>
                  </a:cubicBezTo>
                  <a:cubicBezTo>
                    <a:pt x="86" y="759"/>
                    <a:pt x="129" y="823"/>
                    <a:pt x="150" y="866"/>
                  </a:cubicBezTo>
                  <a:cubicBezTo>
                    <a:pt x="171" y="908"/>
                    <a:pt x="192" y="951"/>
                    <a:pt x="214" y="1015"/>
                  </a:cubicBezTo>
                  <a:cubicBezTo>
                    <a:pt x="235" y="1058"/>
                    <a:pt x="256" y="1121"/>
                    <a:pt x="278" y="1185"/>
                  </a:cubicBezTo>
                  <a:cubicBezTo>
                    <a:pt x="299" y="1228"/>
                    <a:pt x="320" y="1271"/>
                    <a:pt x="342" y="1334"/>
                  </a:cubicBezTo>
                  <a:cubicBezTo>
                    <a:pt x="363" y="1356"/>
                    <a:pt x="384" y="1398"/>
                    <a:pt x="384" y="1398"/>
                  </a:cubicBezTo>
                  <a:cubicBezTo>
                    <a:pt x="384" y="1420"/>
                    <a:pt x="405" y="1420"/>
                    <a:pt x="405" y="1441"/>
                  </a:cubicBezTo>
                  <a:cubicBezTo>
                    <a:pt x="491" y="1654"/>
                    <a:pt x="640" y="1867"/>
                    <a:pt x="789" y="2059"/>
                  </a:cubicBezTo>
                  <a:cubicBezTo>
                    <a:pt x="895" y="2208"/>
                    <a:pt x="1002" y="2314"/>
                    <a:pt x="1130" y="2421"/>
                  </a:cubicBezTo>
                  <a:cubicBezTo>
                    <a:pt x="1215" y="2485"/>
                    <a:pt x="1279" y="2570"/>
                    <a:pt x="1364" y="2634"/>
                  </a:cubicBezTo>
                  <a:cubicBezTo>
                    <a:pt x="1470" y="2697"/>
                    <a:pt x="1598" y="2719"/>
                    <a:pt x="1705" y="2740"/>
                  </a:cubicBezTo>
                  <a:cubicBezTo>
                    <a:pt x="1747" y="2740"/>
                    <a:pt x="1790" y="2761"/>
                    <a:pt x="1875" y="2761"/>
                  </a:cubicBezTo>
                  <a:lnTo>
                    <a:pt x="1960" y="2761"/>
                  </a:lnTo>
                  <a:cubicBezTo>
                    <a:pt x="2152" y="2761"/>
                    <a:pt x="2344" y="2676"/>
                    <a:pt x="2471" y="2527"/>
                  </a:cubicBezTo>
                  <a:cubicBezTo>
                    <a:pt x="2599" y="2357"/>
                    <a:pt x="2642" y="2059"/>
                    <a:pt x="2535" y="1867"/>
                  </a:cubicBezTo>
                  <a:cubicBezTo>
                    <a:pt x="2514" y="1824"/>
                    <a:pt x="2493" y="1760"/>
                    <a:pt x="2471" y="1718"/>
                  </a:cubicBezTo>
                  <a:lnTo>
                    <a:pt x="2450" y="1718"/>
                  </a:lnTo>
                  <a:cubicBezTo>
                    <a:pt x="2429" y="1633"/>
                    <a:pt x="2386" y="1547"/>
                    <a:pt x="2301" y="1462"/>
                  </a:cubicBezTo>
                  <a:cubicBezTo>
                    <a:pt x="2258" y="1398"/>
                    <a:pt x="2173" y="1356"/>
                    <a:pt x="2109" y="1313"/>
                  </a:cubicBezTo>
                  <a:cubicBezTo>
                    <a:pt x="2089" y="1293"/>
                    <a:pt x="2070" y="1276"/>
                    <a:pt x="2050" y="1259"/>
                  </a:cubicBezTo>
                  <a:lnTo>
                    <a:pt x="2050" y="1259"/>
                  </a:lnTo>
                  <a:cubicBezTo>
                    <a:pt x="2055" y="1263"/>
                    <a:pt x="2061" y="1267"/>
                    <a:pt x="2067" y="1271"/>
                  </a:cubicBezTo>
                  <a:lnTo>
                    <a:pt x="2043" y="1254"/>
                  </a:lnTo>
                  <a:lnTo>
                    <a:pt x="2043" y="1254"/>
                  </a:lnTo>
                  <a:cubicBezTo>
                    <a:pt x="2045" y="1256"/>
                    <a:pt x="2048" y="1257"/>
                    <a:pt x="2050" y="1259"/>
                  </a:cubicBezTo>
                  <a:lnTo>
                    <a:pt x="2050" y="1259"/>
                  </a:lnTo>
                  <a:cubicBezTo>
                    <a:pt x="1929" y="1178"/>
                    <a:pt x="1827" y="1096"/>
                    <a:pt x="1705" y="1015"/>
                  </a:cubicBezTo>
                  <a:cubicBezTo>
                    <a:pt x="1619" y="972"/>
                    <a:pt x="1556" y="930"/>
                    <a:pt x="1470" y="887"/>
                  </a:cubicBezTo>
                  <a:cubicBezTo>
                    <a:pt x="1385" y="823"/>
                    <a:pt x="1321" y="781"/>
                    <a:pt x="1236" y="738"/>
                  </a:cubicBezTo>
                  <a:cubicBezTo>
                    <a:pt x="1215" y="717"/>
                    <a:pt x="1193" y="696"/>
                    <a:pt x="1172" y="696"/>
                  </a:cubicBezTo>
                  <a:cubicBezTo>
                    <a:pt x="1130" y="677"/>
                    <a:pt x="1098" y="664"/>
                    <a:pt x="1077" y="656"/>
                  </a:cubicBezTo>
                  <a:lnTo>
                    <a:pt x="1077" y="656"/>
                  </a:lnTo>
                  <a:cubicBezTo>
                    <a:pt x="1090" y="661"/>
                    <a:pt x="1108" y="667"/>
                    <a:pt x="1130" y="674"/>
                  </a:cubicBezTo>
                  <a:cubicBezTo>
                    <a:pt x="1130" y="653"/>
                    <a:pt x="1044" y="610"/>
                    <a:pt x="1023" y="589"/>
                  </a:cubicBezTo>
                  <a:lnTo>
                    <a:pt x="1002" y="589"/>
                  </a:lnTo>
                  <a:cubicBezTo>
                    <a:pt x="1002" y="568"/>
                    <a:pt x="1002" y="568"/>
                    <a:pt x="1002" y="568"/>
                  </a:cubicBezTo>
                  <a:lnTo>
                    <a:pt x="980" y="568"/>
                  </a:lnTo>
                  <a:cubicBezTo>
                    <a:pt x="959" y="525"/>
                    <a:pt x="917" y="504"/>
                    <a:pt x="874" y="483"/>
                  </a:cubicBezTo>
                  <a:lnTo>
                    <a:pt x="874" y="483"/>
                  </a:lnTo>
                  <a:cubicBezTo>
                    <a:pt x="899" y="507"/>
                    <a:pt x="909" y="518"/>
                    <a:pt x="905" y="518"/>
                  </a:cubicBezTo>
                  <a:cubicBezTo>
                    <a:pt x="902" y="518"/>
                    <a:pt x="892" y="513"/>
                    <a:pt x="874" y="504"/>
                  </a:cubicBezTo>
                  <a:cubicBezTo>
                    <a:pt x="789" y="440"/>
                    <a:pt x="725" y="333"/>
                    <a:pt x="618" y="270"/>
                  </a:cubicBezTo>
                  <a:cubicBezTo>
                    <a:pt x="597" y="270"/>
                    <a:pt x="597" y="270"/>
                    <a:pt x="576" y="248"/>
                  </a:cubicBezTo>
                  <a:cubicBezTo>
                    <a:pt x="576" y="248"/>
                    <a:pt x="555" y="248"/>
                    <a:pt x="555" y="227"/>
                  </a:cubicBezTo>
                  <a:cubicBezTo>
                    <a:pt x="512" y="206"/>
                    <a:pt x="491" y="184"/>
                    <a:pt x="469" y="163"/>
                  </a:cubicBezTo>
                  <a:cubicBezTo>
                    <a:pt x="427" y="142"/>
                    <a:pt x="405" y="142"/>
                    <a:pt x="405" y="142"/>
                  </a:cubicBezTo>
                  <a:cubicBezTo>
                    <a:pt x="320" y="99"/>
                    <a:pt x="256" y="57"/>
                    <a:pt x="192" y="14"/>
                  </a:cubicBezTo>
                  <a:cubicBezTo>
                    <a:pt x="174" y="5"/>
                    <a:pt x="154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19;p67">
              <a:extLst>
                <a:ext uri="{FF2B5EF4-FFF2-40B4-BE49-F238E27FC236}">
                  <a16:creationId xmlns:a16="http://schemas.microsoft.com/office/drawing/2014/main" id="{50009D05-97A2-4732-94E3-DE0D7E4F3FBA}"/>
                </a:ext>
              </a:extLst>
            </p:cNvPr>
            <p:cNvSpPr/>
            <p:nvPr/>
          </p:nvSpPr>
          <p:spPr>
            <a:xfrm>
              <a:off x="14038425" y="2397213"/>
              <a:ext cx="58600" cy="72825"/>
            </a:xfrm>
            <a:custGeom>
              <a:avLst/>
              <a:gdLst/>
              <a:ahLst/>
              <a:cxnLst/>
              <a:rect l="l" t="t" r="r" b="b"/>
              <a:pathLst>
                <a:path w="2344" h="2913" extrusionOk="0">
                  <a:moveTo>
                    <a:pt x="1932" y="1"/>
                  </a:moveTo>
                  <a:cubicBezTo>
                    <a:pt x="1867" y="1"/>
                    <a:pt x="1803" y="18"/>
                    <a:pt x="1747" y="55"/>
                  </a:cubicBezTo>
                  <a:cubicBezTo>
                    <a:pt x="1640" y="119"/>
                    <a:pt x="1555" y="161"/>
                    <a:pt x="1449" y="247"/>
                  </a:cubicBezTo>
                  <a:cubicBezTo>
                    <a:pt x="1385" y="332"/>
                    <a:pt x="1321" y="396"/>
                    <a:pt x="1236" y="460"/>
                  </a:cubicBezTo>
                  <a:cubicBezTo>
                    <a:pt x="1087" y="609"/>
                    <a:pt x="980" y="779"/>
                    <a:pt x="852" y="949"/>
                  </a:cubicBezTo>
                  <a:cubicBezTo>
                    <a:pt x="703" y="1141"/>
                    <a:pt x="554" y="1333"/>
                    <a:pt x="426" y="1524"/>
                  </a:cubicBezTo>
                  <a:cubicBezTo>
                    <a:pt x="363" y="1610"/>
                    <a:pt x="299" y="1695"/>
                    <a:pt x="256" y="1780"/>
                  </a:cubicBezTo>
                  <a:cubicBezTo>
                    <a:pt x="171" y="1908"/>
                    <a:pt x="107" y="2057"/>
                    <a:pt x="64" y="2185"/>
                  </a:cubicBezTo>
                  <a:cubicBezTo>
                    <a:pt x="1" y="2419"/>
                    <a:pt x="128" y="2717"/>
                    <a:pt x="341" y="2845"/>
                  </a:cubicBezTo>
                  <a:cubicBezTo>
                    <a:pt x="426" y="2891"/>
                    <a:pt x="514" y="2912"/>
                    <a:pt x="600" y="2912"/>
                  </a:cubicBezTo>
                  <a:cubicBezTo>
                    <a:pt x="752" y="2912"/>
                    <a:pt x="901" y="2847"/>
                    <a:pt x="1023" y="2738"/>
                  </a:cubicBezTo>
                  <a:cubicBezTo>
                    <a:pt x="1214" y="2589"/>
                    <a:pt x="1342" y="2376"/>
                    <a:pt x="1470" y="2185"/>
                  </a:cubicBezTo>
                  <a:cubicBezTo>
                    <a:pt x="1577" y="2014"/>
                    <a:pt x="1704" y="1844"/>
                    <a:pt x="1811" y="1674"/>
                  </a:cubicBezTo>
                  <a:cubicBezTo>
                    <a:pt x="1896" y="1482"/>
                    <a:pt x="2002" y="1311"/>
                    <a:pt x="2088" y="1120"/>
                  </a:cubicBezTo>
                  <a:cubicBezTo>
                    <a:pt x="2130" y="1035"/>
                    <a:pt x="2173" y="928"/>
                    <a:pt x="2215" y="843"/>
                  </a:cubicBezTo>
                  <a:lnTo>
                    <a:pt x="2215" y="800"/>
                  </a:lnTo>
                  <a:cubicBezTo>
                    <a:pt x="2258" y="736"/>
                    <a:pt x="2279" y="651"/>
                    <a:pt x="2279" y="566"/>
                  </a:cubicBezTo>
                  <a:cubicBezTo>
                    <a:pt x="2301" y="545"/>
                    <a:pt x="2301" y="502"/>
                    <a:pt x="2301" y="481"/>
                  </a:cubicBezTo>
                  <a:cubicBezTo>
                    <a:pt x="2343" y="332"/>
                    <a:pt x="2301" y="183"/>
                    <a:pt x="2173" y="76"/>
                  </a:cubicBezTo>
                  <a:cubicBezTo>
                    <a:pt x="2101" y="28"/>
                    <a:pt x="2016" y="1"/>
                    <a:pt x="1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20;p67">
              <a:extLst>
                <a:ext uri="{FF2B5EF4-FFF2-40B4-BE49-F238E27FC236}">
                  <a16:creationId xmlns:a16="http://schemas.microsoft.com/office/drawing/2014/main" id="{A86013AC-98DD-4414-9019-D9AC783537EF}"/>
                </a:ext>
              </a:extLst>
            </p:cNvPr>
            <p:cNvSpPr/>
            <p:nvPr/>
          </p:nvSpPr>
          <p:spPr>
            <a:xfrm>
              <a:off x="14404200" y="2387913"/>
              <a:ext cx="91625" cy="63950"/>
            </a:xfrm>
            <a:custGeom>
              <a:avLst/>
              <a:gdLst/>
              <a:ahLst/>
              <a:cxnLst/>
              <a:rect l="l" t="t" r="r" b="b"/>
              <a:pathLst>
                <a:path w="3665" h="2558" extrusionOk="0">
                  <a:moveTo>
                    <a:pt x="810" y="1"/>
                  </a:moveTo>
                  <a:cubicBezTo>
                    <a:pt x="746" y="1"/>
                    <a:pt x="661" y="1"/>
                    <a:pt x="597" y="44"/>
                  </a:cubicBezTo>
                  <a:lnTo>
                    <a:pt x="576" y="44"/>
                  </a:lnTo>
                  <a:cubicBezTo>
                    <a:pt x="567" y="39"/>
                    <a:pt x="554" y="38"/>
                    <a:pt x="537" y="38"/>
                  </a:cubicBezTo>
                  <a:cubicBezTo>
                    <a:pt x="471" y="38"/>
                    <a:pt x="359" y="65"/>
                    <a:pt x="342" y="65"/>
                  </a:cubicBezTo>
                  <a:cubicBezTo>
                    <a:pt x="257" y="65"/>
                    <a:pt x="193" y="107"/>
                    <a:pt x="107" y="171"/>
                  </a:cubicBezTo>
                  <a:cubicBezTo>
                    <a:pt x="128" y="161"/>
                    <a:pt x="136" y="157"/>
                    <a:pt x="137" y="157"/>
                  </a:cubicBezTo>
                  <a:lnTo>
                    <a:pt x="137" y="157"/>
                  </a:lnTo>
                  <a:cubicBezTo>
                    <a:pt x="139" y="157"/>
                    <a:pt x="65" y="198"/>
                    <a:pt x="65" y="214"/>
                  </a:cubicBezTo>
                  <a:cubicBezTo>
                    <a:pt x="44" y="235"/>
                    <a:pt x="22" y="235"/>
                    <a:pt x="22" y="257"/>
                  </a:cubicBezTo>
                  <a:cubicBezTo>
                    <a:pt x="1" y="470"/>
                    <a:pt x="86" y="619"/>
                    <a:pt x="214" y="768"/>
                  </a:cubicBezTo>
                  <a:cubicBezTo>
                    <a:pt x="214" y="789"/>
                    <a:pt x="214" y="789"/>
                    <a:pt x="214" y="789"/>
                  </a:cubicBezTo>
                  <a:cubicBezTo>
                    <a:pt x="257" y="917"/>
                    <a:pt x="320" y="1002"/>
                    <a:pt x="406" y="1108"/>
                  </a:cubicBezTo>
                  <a:lnTo>
                    <a:pt x="448" y="1151"/>
                  </a:lnTo>
                  <a:cubicBezTo>
                    <a:pt x="491" y="1194"/>
                    <a:pt x="555" y="1300"/>
                    <a:pt x="597" y="1343"/>
                  </a:cubicBezTo>
                  <a:cubicBezTo>
                    <a:pt x="746" y="1492"/>
                    <a:pt x="917" y="1620"/>
                    <a:pt x="1066" y="1769"/>
                  </a:cubicBezTo>
                  <a:cubicBezTo>
                    <a:pt x="1457" y="2143"/>
                    <a:pt x="1971" y="2558"/>
                    <a:pt x="2530" y="2558"/>
                  </a:cubicBezTo>
                  <a:cubicBezTo>
                    <a:pt x="2672" y="2558"/>
                    <a:pt x="2816" y="2532"/>
                    <a:pt x="2961" y="2472"/>
                  </a:cubicBezTo>
                  <a:cubicBezTo>
                    <a:pt x="3174" y="2386"/>
                    <a:pt x="3387" y="2280"/>
                    <a:pt x="3515" y="2046"/>
                  </a:cubicBezTo>
                  <a:cubicBezTo>
                    <a:pt x="3622" y="1833"/>
                    <a:pt x="3664" y="1577"/>
                    <a:pt x="3600" y="1321"/>
                  </a:cubicBezTo>
                  <a:cubicBezTo>
                    <a:pt x="3494" y="959"/>
                    <a:pt x="3323" y="704"/>
                    <a:pt x="3004" y="512"/>
                  </a:cubicBezTo>
                  <a:cubicBezTo>
                    <a:pt x="2812" y="384"/>
                    <a:pt x="2599" y="299"/>
                    <a:pt x="2365" y="235"/>
                  </a:cubicBezTo>
                  <a:cubicBezTo>
                    <a:pt x="2109" y="150"/>
                    <a:pt x="1811" y="129"/>
                    <a:pt x="1534" y="65"/>
                  </a:cubicBezTo>
                  <a:cubicBezTo>
                    <a:pt x="1471" y="65"/>
                    <a:pt x="1407" y="44"/>
                    <a:pt x="1321" y="22"/>
                  </a:cubicBezTo>
                  <a:cubicBezTo>
                    <a:pt x="1236" y="1"/>
                    <a:pt x="1151" y="1"/>
                    <a:pt x="1066" y="1"/>
                  </a:cubicBezTo>
                  <a:cubicBezTo>
                    <a:pt x="931" y="13"/>
                    <a:pt x="866" y="26"/>
                    <a:pt x="865" y="26"/>
                  </a:cubicBezTo>
                  <a:cubicBezTo>
                    <a:pt x="864" y="26"/>
                    <a:pt x="896" y="19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21;p67">
              <a:extLst>
                <a:ext uri="{FF2B5EF4-FFF2-40B4-BE49-F238E27FC236}">
                  <a16:creationId xmlns:a16="http://schemas.microsoft.com/office/drawing/2014/main" id="{3D252649-E8E4-4B91-9EB3-7CE7A9A25F76}"/>
                </a:ext>
              </a:extLst>
            </p:cNvPr>
            <p:cNvSpPr/>
            <p:nvPr/>
          </p:nvSpPr>
          <p:spPr>
            <a:xfrm>
              <a:off x="14414325" y="2416138"/>
              <a:ext cx="1850" cy="1700"/>
            </a:xfrm>
            <a:custGeom>
              <a:avLst/>
              <a:gdLst/>
              <a:ahLst/>
              <a:cxnLst/>
              <a:rect l="l" t="t" r="r" b="b"/>
              <a:pathLst>
                <a:path w="74" h="68" extrusionOk="0">
                  <a:moveTo>
                    <a:pt x="1" y="1"/>
                  </a:moveTo>
                  <a:cubicBezTo>
                    <a:pt x="46" y="46"/>
                    <a:pt x="67" y="68"/>
                    <a:pt x="71" y="68"/>
                  </a:cubicBezTo>
                  <a:cubicBezTo>
                    <a:pt x="74" y="68"/>
                    <a:pt x="63" y="52"/>
                    <a:pt x="43" y="22"/>
                  </a:cubicBezTo>
                  <a:cubicBezTo>
                    <a:pt x="22" y="22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EB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22;p67">
              <a:extLst>
                <a:ext uri="{FF2B5EF4-FFF2-40B4-BE49-F238E27FC236}">
                  <a16:creationId xmlns:a16="http://schemas.microsoft.com/office/drawing/2014/main" id="{8B95EF23-749B-44AB-BA31-62369AEC7943}"/>
                </a:ext>
              </a:extLst>
            </p:cNvPr>
            <p:cNvSpPr/>
            <p:nvPr/>
          </p:nvSpPr>
          <p:spPr>
            <a:xfrm>
              <a:off x="14468100" y="2192838"/>
              <a:ext cx="82550" cy="67675"/>
            </a:xfrm>
            <a:custGeom>
              <a:avLst/>
              <a:gdLst/>
              <a:ahLst/>
              <a:cxnLst/>
              <a:rect l="l" t="t" r="r" b="b"/>
              <a:pathLst>
                <a:path w="3302" h="2707" extrusionOk="0">
                  <a:moveTo>
                    <a:pt x="2900" y="0"/>
                  </a:moveTo>
                  <a:cubicBezTo>
                    <a:pt x="2847" y="0"/>
                    <a:pt x="2787" y="15"/>
                    <a:pt x="2727" y="30"/>
                  </a:cubicBezTo>
                  <a:lnTo>
                    <a:pt x="2599" y="30"/>
                  </a:lnTo>
                  <a:cubicBezTo>
                    <a:pt x="2535" y="52"/>
                    <a:pt x="2493" y="94"/>
                    <a:pt x="2429" y="94"/>
                  </a:cubicBezTo>
                  <a:cubicBezTo>
                    <a:pt x="2365" y="116"/>
                    <a:pt x="2301" y="116"/>
                    <a:pt x="2258" y="137"/>
                  </a:cubicBezTo>
                  <a:cubicBezTo>
                    <a:pt x="2237" y="137"/>
                    <a:pt x="2194" y="158"/>
                    <a:pt x="2173" y="158"/>
                  </a:cubicBezTo>
                  <a:cubicBezTo>
                    <a:pt x="2152" y="158"/>
                    <a:pt x="2152" y="158"/>
                    <a:pt x="2130" y="179"/>
                  </a:cubicBezTo>
                  <a:cubicBezTo>
                    <a:pt x="2067" y="179"/>
                    <a:pt x="2003" y="201"/>
                    <a:pt x="1981" y="201"/>
                  </a:cubicBezTo>
                  <a:cubicBezTo>
                    <a:pt x="1960" y="222"/>
                    <a:pt x="1939" y="222"/>
                    <a:pt x="1917" y="243"/>
                  </a:cubicBezTo>
                  <a:cubicBezTo>
                    <a:pt x="1854" y="265"/>
                    <a:pt x="1811" y="286"/>
                    <a:pt x="1747" y="307"/>
                  </a:cubicBezTo>
                  <a:cubicBezTo>
                    <a:pt x="1662" y="329"/>
                    <a:pt x="1555" y="371"/>
                    <a:pt x="1449" y="414"/>
                  </a:cubicBezTo>
                  <a:cubicBezTo>
                    <a:pt x="1364" y="435"/>
                    <a:pt x="1279" y="456"/>
                    <a:pt x="1172" y="520"/>
                  </a:cubicBezTo>
                  <a:cubicBezTo>
                    <a:pt x="1129" y="542"/>
                    <a:pt x="1087" y="563"/>
                    <a:pt x="1066" y="584"/>
                  </a:cubicBezTo>
                  <a:cubicBezTo>
                    <a:pt x="980" y="627"/>
                    <a:pt x="874" y="669"/>
                    <a:pt x="789" y="733"/>
                  </a:cubicBezTo>
                  <a:cubicBezTo>
                    <a:pt x="661" y="818"/>
                    <a:pt x="533" y="946"/>
                    <a:pt x="405" y="1053"/>
                  </a:cubicBezTo>
                  <a:cubicBezTo>
                    <a:pt x="308" y="1150"/>
                    <a:pt x="211" y="1264"/>
                    <a:pt x="147" y="1397"/>
                  </a:cubicBezTo>
                  <a:lnTo>
                    <a:pt x="147" y="1397"/>
                  </a:lnTo>
                  <a:cubicBezTo>
                    <a:pt x="147" y="1396"/>
                    <a:pt x="148" y="1395"/>
                    <a:pt x="149" y="1394"/>
                  </a:cubicBezTo>
                  <a:lnTo>
                    <a:pt x="149" y="1394"/>
                  </a:lnTo>
                  <a:cubicBezTo>
                    <a:pt x="148" y="1395"/>
                    <a:pt x="147" y="1396"/>
                    <a:pt x="147" y="1397"/>
                  </a:cubicBezTo>
                  <a:lnTo>
                    <a:pt x="147" y="1397"/>
                  </a:lnTo>
                  <a:cubicBezTo>
                    <a:pt x="147" y="1397"/>
                    <a:pt x="147" y="1397"/>
                    <a:pt x="147" y="1397"/>
                  </a:cubicBezTo>
                  <a:lnTo>
                    <a:pt x="147" y="1397"/>
                  </a:lnTo>
                  <a:cubicBezTo>
                    <a:pt x="143" y="1400"/>
                    <a:pt x="140" y="1403"/>
                    <a:pt x="138" y="1405"/>
                  </a:cubicBezTo>
                  <a:lnTo>
                    <a:pt x="138" y="1405"/>
                  </a:lnTo>
                  <a:cubicBezTo>
                    <a:pt x="141" y="1402"/>
                    <a:pt x="144" y="1400"/>
                    <a:pt x="147" y="1397"/>
                  </a:cubicBezTo>
                  <a:lnTo>
                    <a:pt x="147" y="1397"/>
                  </a:lnTo>
                  <a:cubicBezTo>
                    <a:pt x="140" y="1410"/>
                    <a:pt x="134" y="1423"/>
                    <a:pt x="128" y="1436"/>
                  </a:cubicBezTo>
                  <a:cubicBezTo>
                    <a:pt x="128" y="1420"/>
                    <a:pt x="128" y="1416"/>
                    <a:pt x="138" y="1405"/>
                  </a:cubicBezTo>
                  <a:lnTo>
                    <a:pt x="138" y="1405"/>
                  </a:lnTo>
                  <a:cubicBezTo>
                    <a:pt x="121" y="1423"/>
                    <a:pt x="107" y="1444"/>
                    <a:pt x="107" y="1479"/>
                  </a:cubicBezTo>
                  <a:cubicBezTo>
                    <a:pt x="43" y="1606"/>
                    <a:pt x="1" y="1734"/>
                    <a:pt x="1" y="1883"/>
                  </a:cubicBezTo>
                  <a:cubicBezTo>
                    <a:pt x="1" y="2054"/>
                    <a:pt x="65" y="2245"/>
                    <a:pt x="171" y="2373"/>
                  </a:cubicBezTo>
                  <a:cubicBezTo>
                    <a:pt x="320" y="2572"/>
                    <a:pt x="559" y="2706"/>
                    <a:pt x="808" y="2706"/>
                  </a:cubicBezTo>
                  <a:cubicBezTo>
                    <a:pt x="880" y="2706"/>
                    <a:pt x="952" y="2695"/>
                    <a:pt x="1023" y="2671"/>
                  </a:cubicBezTo>
                  <a:cubicBezTo>
                    <a:pt x="1129" y="2629"/>
                    <a:pt x="1236" y="2607"/>
                    <a:pt x="1342" y="2543"/>
                  </a:cubicBezTo>
                  <a:cubicBezTo>
                    <a:pt x="1428" y="2501"/>
                    <a:pt x="1513" y="2416"/>
                    <a:pt x="1598" y="2352"/>
                  </a:cubicBezTo>
                  <a:cubicBezTo>
                    <a:pt x="1683" y="2288"/>
                    <a:pt x="1768" y="2224"/>
                    <a:pt x="1854" y="2139"/>
                  </a:cubicBezTo>
                  <a:cubicBezTo>
                    <a:pt x="2003" y="1990"/>
                    <a:pt x="2173" y="1798"/>
                    <a:pt x="2301" y="1606"/>
                  </a:cubicBezTo>
                  <a:cubicBezTo>
                    <a:pt x="2301" y="1585"/>
                    <a:pt x="2301" y="1585"/>
                    <a:pt x="2322" y="1564"/>
                  </a:cubicBezTo>
                  <a:cubicBezTo>
                    <a:pt x="2365" y="1521"/>
                    <a:pt x="2407" y="1457"/>
                    <a:pt x="2450" y="1393"/>
                  </a:cubicBezTo>
                  <a:cubicBezTo>
                    <a:pt x="2450" y="1372"/>
                    <a:pt x="2471" y="1372"/>
                    <a:pt x="2471" y="1372"/>
                  </a:cubicBezTo>
                  <a:cubicBezTo>
                    <a:pt x="2493" y="1330"/>
                    <a:pt x="2493" y="1308"/>
                    <a:pt x="2514" y="1287"/>
                  </a:cubicBezTo>
                  <a:cubicBezTo>
                    <a:pt x="2535" y="1266"/>
                    <a:pt x="2556" y="1244"/>
                    <a:pt x="2578" y="1223"/>
                  </a:cubicBezTo>
                  <a:cubicBezTo>
                    <a:pt x="2620" y="1180"/>
                    <a:pt x="2642" y="1138"/>
                    <a:pt x="2663" y="1095"/>
                  </a:cubicBezTo>
                  <a:cubicBezTo>
                    <a:pt x="2688" y="1070"/>
                    <a:pt x="2698" y="1060"/>
                    <a:pt x="2694" y="1060"/>
                  </a:cubicBezTo>
                  <a:lnTo>
                    <a:pt x="2694" y="1060"/>
                  </a:lnTo>
                  <a:cubicBezTo>
                    <a:pt x="2691" y="1060"/>
                    <a:pt x="2684" y="1064"/>
                    <a:pt x="2671" y="1070"/>
                  </a:cubicBezTo>
                  <a:lnTo>
                    <a:pt x="2671" y="1070"/>
                  </a:lnTo>
                  <a:cubicBezTo>
                    <a:pt x="2677" y="1060"/>
                    <a:pt x="2684" y="1053"/>
                    <a:pt x="2684" y="1053"/>
                  </a:cubicBezTo>
                  <a:cubicBezTo>
                    <a:pt x="2705" y="1031"/>
                    <a:pt x="2727" y="1010"/>
                    <a:pt x="2748" y="989"/>
                  </a:cubicBezTo>
                  <a:cubicBezTo>
                    <a:pt x="2812" y="925"/>
                    <a:pt x="2855" y="861"/>
                    <a:pt x="2897" y="776"/>
                  </a:cubicBezTo>
                  <a:cubicBezTo>
                    <a:pt x="2897" y="776"/>
                    <a:pt x="2918" y="754"/>
                    <a:pt x="2918" y="733"/>
                  </a:cubicBezTo>
                  <a:lnTo>
                    <a:pt x="2961" y="712"/>
                  </a:lnTo>
                  <a:cubicBezTo>
                    <a:pt x="3004" y="648"/>
                    <a:pt x="3046" y="605"/>
                    <a:pt x="3068" y="542"/>
                  </a:cubicBezTo>
                  <a:cubicBezTo>
                    <a:pt x="3110" y="478"/>
                    <a:pt x="3174" y="414"/>
                    <a:pt x="3174" y="350"/>
                  </a:cubicBezTo>
                  <a:cubicBezTo>
                    <a:pt x="3195" y="307"/>
                    <a:pt x="3217" y="265"/>
                    <a:pt x="3217" y="201"/>
                  </a:cubicBezTo>
                  <a:cubicBezTo>
                    <a:pt x="3238" y="179"/>
                    <a:pt x="3259" y="158"/>
                    <a:pt x="3281" y="116"/>
                  </a:cubicBezTo>
                  <a:cubicBezTo>
                    <a:pt x="3302" y="94"/>
                    <a:pt x="3259" y="30"/>
                    <a:pt x="3217" y="30"/>
                  </a:cubicBezTo>
                  <a:cubicBezTo>
                    <a:pt x="3174" y="52"/>
                    <a:pt x="3153" y="52"/>
                    <a:pt x="3110" y="52"/>
                  </a:cubicBezTo>
                  <a:cubicBezTo>
                    <a:pt x="3068" y="30"/>
                    <a:pt x="3025" y="9"/>
                    <a:pt x="2961" y="9"/>
                  </a:cubicBezTo>
                  <a:cubicBezTo>
                    <a:pt x="2942" y="3"/>
                    <a:pt x="2922" y="0"/>
                    <a:pt x="2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23;p67">
              <a:extLst>
                <a:ext uri="{FF2B5EF4-FFF2-40B4-BE49-F238E27FC236}">
                  <a16:creationId xmlns:a16="http://schemas.microsoft.com/office/drawing/2014/main" id="{61522C4B-7245-4BB0-9E08-94858E84E48A}"/>
                </a:ext>
              </a:extLst>
            </p:cNvPr>
            <p:cNvSpPr/>
            <p:nvPr/>
          </p:nvSpPr>
          <p:spPr>
            <a:xfrm>
              <a:off x="14003275" y="2210813"/>
              <a:ext cx="73500" cy="67975"/>
            </a:xfrm>
            <a:custGeom>
              <a:avLst/>
              <a:gdLst/>
              <a:ahLst/>
              <a:cxnLst/>
              <a:rect l="l" t="t" r="r" b="b"/>
              <a:pathLst>
                <a:path w="2940" h="2719" extrusionOk="0">
                  <a:moveTo>
                    <a:pt x="327" y="1"/>
                  </a:moveTo>
                  <a:cubicBezTo>
                    <a:pt x="240" y="1"/>
                    <a:pt x="154" y="39"/>
                    <a:pt x="86" y="121"/>
                  </a:cubicBezTo>
                  <a:cubicBezTo>
                    <a:pt x="1" y="248"/>
                    <a:pt x="22" y="398"/>
                    <a:pt x="107" y="504"/>
                  </a:cubicBezTo>
                  <a:cubicBezTo>
                    <a:pt x="256" y="674"/>
                    <a:pt x="406" y="887"/>
                    <a:pt x="555" y="1079"/>
                  </a:cubicBezTo>
                  <a:cubicBezTo>
                    <a:pt x="597" y="1143"/>
                    <a:pt x="640" y="1186"/>
                    <a:pt x="682" y="1228"/>
                  </a:cubicBezTo>
                  <a:cubicBezTo>
                    <a:pt x="682" y="1249"/>
                    <a:pt x="704" y="1271"/>
                    <a:pt x="725" y="1292"/>
                  </a:cubicBezTo>
                  <a:cubicBezTo>
                    <a:pt x="831" y="1420"/>
                    <a:pt x="917" y="1526"/>
                    <a:pt x="1023" y="1654"/>
                  </a:cubicBezTo>
                  <a:cubicBezTo>
                    <a:pt x="1194" y="1824"/>
                    <a:pt x="1321" y="2016"/>
                    <a:pt x="1492" y="2187"/>
                  </a:cubicBezTo>
                  <a:cubicBezTo>
                    <a:pt x="1705" y="2400"/>
                    <a:pt x="1982" y="2655"/>
                    <a:pt x="2280" y="2698"/>
                  </a:cubicBezTo>
                  <a:cubicBezTo>
                    <a:pt x="2334" y="2711"/>
                    <a:pt x="2383" y="2718"/>
                    <a:pt x="2431" y="2718"/>
                  </a:cubicBezTo>
                  <a:cubicBezTo>
                    <a:pt x="2533" y="2718"/>
                    <a:pt x="2625" y="2685"/>
                    <a:pt x="2727" y="2612"/>
                  </a:cubicBezTo>
                  <a:cubicBezTo>
                    <a:pt x="2833" y="2527"/>
                    <a:pt x="2940" y="2378"/>
                    <a:pt x="2919" y="2208"/>
                  </a:cubicBezTo>
                  <a:cubicBezTo>
                    <a:pt x="2876" y="1526"/>
                    <a:pt x="2280" y="1100"/>
                    <a:pt x="1790" y="738"/>
                  </a:cubicBezTo>
                  <a:cubicBezTo>
                    <a:pt x="1577" y="589"/>
                    <a:pt x="1385" y="461"/>
                    <a:pt x="1172" y="355"/>
                  </a:cubicBezTo>
                  <a:cubicBezTo>
                    <a:pt x="1044" y="270"/>
                    <a:pt x="917" y="206"/>
                    <a:pt x="768" y="163"/>
                  </a:cubicBezTo>
                  <a:cubicBezTo>
                    <a:pt x="661" y="121"/>
                    <a:pt x="576" y="78"/>
                    <a:pt x="469" y="35"/>
                  </a:cubicBezTo>
                  <a:cubicBezTo>
                    <a:pt x="424" y="13"/>
                    <a:pt x="375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24;p67">
              <a:extLst>
                <a:ext uri="{FF2B5EF4-FFF2-40B4-BE49-F238E27FC236}">
                  <a16:creationId xmlns:a16="http://schemas.microsoft.com/office/drawing/2014/main" id="{1F281D07-2663-48FD-BB61-23DA56CE10A0}"/>
                </a:ext>
              </a:extLst>
            </p:cNvPr>
            <p:cNvSpPr/>
            <p:nvPr/>
          </p:nvSpPr>
          <p:spPr>
            <a:xfrm>
              <a:off x="13768525" y="2445738"/>
              <a:ext cx="500" cy="775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"/>
                    <a:pt x="5" y="16"/>
                    <a:pt x="20" y="31"/>
                  </a:cubicBezTo>
                  <a:lnTo>
                    <a:pt x="20" y="9"/>
                  </a:lnTo>
                  <a:cubicBezTo>
                    <a:pt x="14" y="3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5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25;p67">
              <a:extLst>
                <a:ext uri="{FF2B5EF4-FFF2-40B4-BE49-F238E27FC236}">
                  <a16:creationId xmlns:a16="http://schemas.microsoft.com/office/drawing/2014/main" id="{8CF4F30C-A396-49CC-90A1-C42411336839}"/>
                </a:ext>
              </a:extLst>
            </p:cNvPr>
            <p:cNvSpPr/>
            <p:nvPr/>
          </p:nvSpPr>
          <p:spPr>
            <a:xfrm>
              <a:off x="13765275" y="2386588"/>
              <a:ext cx="55400" cy="66325"/>
            </a:xfrm>
            <a:custGeom>
              <a:avLst/>
              <a:gdLst/>
              <a:ahLst/>
              <a:cxnLst/>
              <a:rect l="l" t="t" r="r" b="b"/>
              <a:pathLst>
                <a:path w="2216" h="2653" extrusionOk="0">
                  <a:moveTo>
                    <a:pt x="1691" y="0"/>
                  </a:moveTo>
                  <a:cubicBezTo>
                    <a:pt x="1457" y="0"/>
                    <a:pt x="1198" y="140"/>
                    <a:pt x="1023" y="267"/>
                  </a:cubicBezTo>
                  <a:cubicBezTo>
                    <a:pt x="831" y="437"/>
                    <a:pt x="661" y="629"/>
                    <a:pt x="512" y="863"/>
                  </a:cubicBezTo>
                  <a:cubicBezTo>
                    <a:pt x="405" y="1012"/>
                    <a:pt x="320" y="1161"/>
                    <a:pt x="214" y="1332"/>
                  </a:cubicBezTo>
                  <a:cubicBezTo>
                    <a:pt x="150" y="1460"/>
                    <a:pt x="107" y="1587"/>
                    <a:pt x="43" y="1715"/>
                  </a:cubicBezTo>
                  <a:cubicBezTo>
                    <a:pt x="1" y="1864"/>
                    <a:pt x="1" y="2013"/>
                    <a:pt x="22" y="2141"/>
                  </a:cubicBezTo>
                  <a:cubicBezTo>
                    <a:pt x="43" y="2248"/>
                    <a:pt x="86" y="2312"/>
                    <a:pt x="150" y="2397"/>
                  </a:cubicBezTo>
                  <a:cubicBezTo>
                    <a:pt x="281" y="2565"/>
                    <a:pt x="412" y="2635"/>
                    <a:pt x="586" y="2635"/>
                  </a:cubicBezTo>
                  <a:cubicBezTo>
                    <a:pt x="609" y="2635"/>
                    <a:pt x="633" y="2634"/>
                    <a:pt x="657" y="2631"/>
                  </a:cubicBezTo>
                  <a:lnTo>
                    <a:pt x="657" y="2631"/>
                  </a:lnTo>
                  <a:cubicBezTo>
                    <a:pt x="650" y="2633"/>
                    <a:pt x="634" y="2637"/>
                    <a:pt x="618" y="2652"/>
                  </a:cubicBezTo>
                  <a:cubicBezTo>
                    <a:pt x="895" y="2652"/>
                    <a:pt x="1130" y="2482"/>
                    <a:pt x="1257" y="2226"/>
                  </a:cubicBezTo>
                  <a:cubicBezTo>
                    <a:pt x="1300" y="2162"/>
                    <a:pt x="1343" y="2077"/>
                    <a:pt x="1385" y="2013"/>
                  </a:cubicBezTo>
                  <a:cubicBezTo>
                    <a:pt x="1470" y="1843"/>
                    <a:pt x="1556" y="1694"/>
                    <a:pt x="1662" y="1545"/>
                  </a:cubicBezTo>
                  <a:cubicBezTo>
                    <a:pt x="1747" y="1396"/>
                    <a:pt x="1875" y="1247"/>
                    <a:pt x="1960" y="1098"/>
                  </a:cubicBezTo>
                  <a:cubicBezTo>
                    <a:pt x="2088" y="885"/>
                    <a:pt x="2216" y="608"/>
                    <a:pt x="2152" y="352"/>
                  </a:cubicBezTo>
                  <a:cubicBezTo>
                    <a:pt x="2131" y="224"/>
                    <a:pt x="2045" y="118"/>
                    <a:pt x="1918" y="54"/>
                  </a:cubicBezTo>
                  <a:cubicBezTo>
                    <a:pt x="1848" y="16"/>
                    <a:pt x="1771" y="0"/>
                    <a:pt x="1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26;p67">
              <a:extLst>
                <a:ext uri="{FF2B5EF4-FFF2-40B4-BE49-F238E27FC236}">
                  <a16:creationId xmlns:a16="http://schemas.microsoft.com/office/drawing/2014/main" id="{AAE18F53-B9C0-45CF-8D85-D0E806C4AC3B}"/>
                </a:ext>
              </a:extLst>
            </p:cNvPr>
            <p:cNvSpPr/>
            <p:nvPr/>
          </p:nvSpPr>
          <p:spPr>
            <a:xfrm>
              <a:off x="13769000" y="2446488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2" y="22"/>
                  </a:moveTo>
                  <a:cubicBezTo>
                    <a:pt x="65" y="65"/>
                    <a:pt x="65" y="65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22" y="22"/>
                  </a:cubicBezTo>
                  <a:close/>
                </a:path>
              </a:pathLst>
            </a:custGeom>
            <a:solidFill>
              <a:srgbClr val="5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27;p67">
              <a:extLst>
                <a:ext uri="{FF2B5EF4-FFF2-40B4-BE49-F238E27FC236}">
                  <a16:creationId xmlns:a16="http://schemas.microsoft.com/office/drawing/2014/main" id="{E8209034-AFBF-4E3E-A124-E506371EA275}"/>
                </a:ext>
              </a:extLst>
            </p:cNvPr>
            <p:cNvSpPr/>
            <p:nvPr/>
          </p:nvSpPr>
          <p:spPr>
            <a:xfrm>
              <a:off x="13526750" y="2232438"/>
              <a:ext cx="75625" cy="40825"/>
            </a:xfrm>
            <a:custGeom>
              <a:avLst/>
              <a:gdLst/>
              <a:ahLst/>
              <a:cxnLst/>
              <a:rect l="l" t="t" r="r" b="b"/>
              <a:pathLst>
                <a:path w="3025" h="1633" extrusionOk="0">
                  <a:moveTo>
                    <a:pt x="2437" y="0"/>
                  </a:moveTo>
                  <a:cubicBezTo>
                    <a:pt x="2348" y="0"/>
                    <a:pt x="2269" y="24"/>
                    <a:pt x="2173" y="65"/>
                  </a:cubicBezTo>
                  <a:cubicBezTo>
                    <a:pt x="2088" y="108"/>
                    <a:pt x="1981" y="150"/>
                    <a:pt x="1896" y="193"/>
                  </a:cubicBezTo>
                  <a:lnTo>
                    <a:pt x="1342" y="406"/>
                  </a:lnTo>
                  <a:cubicBezTo>
                    <a:pt x="959" y="576"/>
                    <a:pt x="576" y="747"/>
                    <a:pt x="213" y="981"/>
                  </a:cubicBezTo>
                  <a:cubicBezTo>
                    <a:pt x="86" y="1087"/>
                    <a:pt x="1" y="1258"/>
                    <a:pt x="86" y="1428"/>
                  </a:cubicBezTo>
                  <a:cubicBezTo>
                    <a:pt x="137" y="1564"/>
                    <a:pt x="256" y="1632"/>
                    <a:pt x="389" y="1632"/>
                  </a:cubicBezTo>
                  <a:cubicBezTo>
                    <a:pt x="422" y="1632"/>
                    <a:pt x="456" y="1628"/>
                    <a:pt x="490" y="1620"/>
                  </a:cubicBezTo>
                  <a:cubicBezTo>
                    <a:pt x="874" y="1577"/>
                    <a:pt x="1257" y="1428"/>
                    <a:pt x="1640" y="1300"/>
                  </a:cubicBezTo>
                  <a:cubicBezTo>
                    <a:pt x="1811" y="1215"/>
                    <a:pt x="2002" y="1151"/>
                    <a:pt x="2173" y="1087"/>
                  </a:cubicBezTo>
                  <a:cubicBezTo>
                    <a:pt x="2279" y="1045"/>
                    <a:pt x="2365" y="1002"/>
                    <a:pt x="2471" y="981"/>
                  </a:cubicBezTo>
                  <a:cubicBezTo>
                    <a:pt x="2514" y="959"/>
                    <a:pt x="2578" y="938"/>
                    <a:pt x="2620" y="917"/>
                  </a:cubicBezTo>
                  <a:cubicBezTo>
                    <a:pt x="2727" y="853"/>
                    <a:pt x="2791" y="789"/>
                    <a:pt x="2876" y="683"/>
                  </a:cubicBezTo>
                  <a:cubicBezTo>
                    <a:pt x="3025" y="448"/>
                    <a:pt x="2876" y="65"/>
                    <a:pt x="2599" y="22"/>
                  </a:cubicBezTo>
                  <a:cubicBezTo>
                    <a:pt x="2538" y="7"/>
                    <a:pt x="2486" y="0"/>
                    <a:pt x="2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28;p67">
              <a:extLst>
                <a:ext uri="{FF2B5EF4-FFF2-40B4-BE49-F238E27FC236}">
                  <a16:creationId xmlns:a16="http://schemas.microsoft.com/office/drawing/2014/main" id="{E2A575D7-9EFE-481D-8670-0E6D92B5F86E}"/>
                </a:ext>
              </a:extLst>
            </p:cNvPr>
            <p:cNvSpPr/>
            <p:nvPr/>
          </p:nvSpPr>
          <p:spPr>
            <a:xfrm>
              <a:off x="13325500" y="2378863"/>
              <a:ext cx="55375" cy="78050"/>
            </a:xfrm>
            <a:custGeom>
              <a:avLst/>
              <a:gdLst/>
              <a:ahLst/>
              <a:cxnLst/>
              <a:rect l="l" t="t" r="r" b="b"/>
              <a:pathLst>
                <a:path w="2215" h="3122" extrusionOk="0">
                  <a:moveTo>
                    <a:pt x="1959" y="1"/>
                  </a:moveTo>
                  <a:cubicBezTo>
                    <a:pt x="1917" y="22"/>
                    <a:pt x="1874" y="44"/>
                    <a:pt x="1832" y="65"/>
                  </a:cubicBezTo>
                  <a:cubicBezTo>
                    <a:pt x="1768" y="65"/>
                    <a:pt x="1704" y="86"/>
                    <a:pt x="1661" y="107"/>
                  </a:cubicBezTo>
                  <a:cubicBezTo>
                    <a:pt x="1640" y="129"/>
                    <a:pt x="1619" y="150"/>
                    <a:pt x="1576" y="171"/>
                  </a:cubicBezTo>
                  <a:cubicBezTo>
                    <a:pt x="1576" y="171"/>
                    <a:pt x="1550" y="198"/>
                    <a:pt x="1559" y="199"/>
                  </a:cubicBezTo>
                  <a:lnTo>
                    <a:pt x="1559" y="199"/>
                  </a:lnTo>
                  <a:cubicBezTo>
                    <a:pt x="1508" y="218"/>
                    <a:pt x="1487" y="237"/>
                    <a:pt x="1448" y="256"/>
                  </a:cubicBezTo>
                  <a:cubicBezTo>
                    <a:pt x="1406" y="299"/>
                    <a:pt x="1363" y="320"/>
                    <a:pt x="1320" y="342"/>
                  </a:cubicBezTo>
                  <a:cubicBezTo>
                    <a:pt x="1320" y="342"/>
                    <a:pt x="1299" y="363"/>
                    <a:pt x="1299" y="363"/>
                  </a:cubicBezTo>
                  <a:cubicBezTo>
                    <a:pt x="1278" y="384"/>
                    <a:pt x="1235" y="427"/>
                    <a:pt x="1193" y="448"/>
                  </a:cubicBezTo>
                  <a:cubicBezTo>
                    <a:pt x="980" y="619"/>
                    <a:pt x="788" y="832"/>
                    <a:pt x="618" y="1066"/>
                  </a:cubicBezTo>
                  <a:cubicBezTo>
                    <a:pt x="469" y="1257"/>
                    <a:pt x="362" y="1470"/>
                    <a:pt x="256" y="1683"/>
                  </a:cubicBezTo>
                  <a:cubicBezTo>
                    <a:pt x="192" y="1833"/>
                    <a:pt x="128" y="1982"/>
                    <a:pt x="85" y="2152"/>
                  </a:cubicBezTo>
                  <a:cubicBezTo>
                    <a:pt x="21" y="2301"/>
                    <a:pt x="0" y="2535"/>
                    <a:pt x="64" y="2706"/>
                  </a:cubicBezTo>
                  <a:cubicBezTo>
                    <a:pt x="180" y="3002"/>
                    <a:pt x="313" y="3121"/>
                    <a:pt x="453" y="3121"/>
                  </a:cubicBezTo>
                  <a:cubicBezTo>
                    <a:pt x="1007" y="3121"/>
                    <a:pt x="1670" y="1236"/>
                    <a:pt x="1789" y="981"/>
                  </a:cubicBezTo>
                  <a:cubicBezTo>
                    <a:pt x="1853" y="853"/>
                    <a:pt x="1917" y="725"/>
                    <a:pt x="1981" y="619"/>
                  </a:cubicBezTo>
                  <a:lnTo>
                    <a:pt x="1981" y="619"/>
                  </a:lnTo>
                  <a:cubicBezTo>
                    <a:pt x="1989" y="611"/>
                    <a:pt x="2002" y="597"/>
                    <a:pt x="2002" y="597"/>
                  </a:cubicBezTo>
                  <a:cubicBezTo>
                    <a:pt x="2002" y="576"/>
                    <a:pt x="2023" y="555"/>
                    <a:pt x="2045" y="533"/>
                  </a:cubicBezTo>
                  <a:cubicBezTo>
                    <a:pt x="2066" y="469"/>
                    <a:pt x="2087" y="427"/>
                    <a:pt x="2087" y="363"/>
                  </a:cubicBezTo>
                  <a:cubicBezTo>
                    <a:pt x="2108" y="320"/>
                    <a:pt x="2151" y="278"/>
                    <a:pt x="2172" y="235"/>
                  </a:cubicBezTo>
                  <a:cubicBezTo>
                    <a:pt x="2194" y="193"/>
                    <a:pt x="2194" y="129"/>
                    <a:pt x="2194" y="65"/>
                  </a:cubicBezTo>
                  <a:cubicBezTo>
                    <a:pt x="2215" y="44"/>
                    <a:pt x="2194" y="1"/>
                    <a:pt x="2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29;p67">
              <a:extLst>
                <a:ext uri="{FF2B5EF4-FFF2-40B4-BE49-F238E27FC236}">
                  <a16:creationId xmlns:a16="http://schemas.microsoft.com/office/drawing/2014/main" id="{80AFA0E3-11EF-4B81-9642-46D6FADE6BEC}"/>
                </a:ext>
              </a:extLst>
            </p:cNvPr>
            <p:cNvSpPr/>
            <p:nvPr/>
          </p:nvSpPr>
          <p:spPr>
            <a:xfrm>
              <a:off x="14248875" y="2448413"/>
              <a:ext cx="73375" cy="60250"/>
            </a:xfrm>
            <a:custGeom>
              <a:avLst/>
              <a:gdLst/>
              <a:ahLst/>
              <a:cxnLst/>
              <a:rect l="l" t="t" r="r" b="b"/>
              <a:pathLst>
                <a:path w="2935" h="2410" extrusionOk="0">
                  <a:moveTo>
                    <a:pt x="151" y="0"/>
                  </a:moveTo>
                  <a:cubicBezTo>
                    <a:pt x="75" y="0"/>
                    <a:pt x="1" y="106"/>
                    <a:pt x="38" y="179"/>
                  </a:cubicBezTo>
                  <a:cubicBezTo>
                    <a:pt x="59" y="243"/>
                    <a:pt x="59" y="307"/>
                    <a:pt x="80" y="392"/>
                  </a:cubicBezTo>
                  <a:cubicBezTo>
                    <a:pt x="102" y="435"/>
                    <a:pt x="144" y="499"/>
                    <a:pt x="165" y="541"/>
                  </a:cubicBezTo>
                  <a:cubicBezTo>
                    <a:pt x="187" y="627"/>
                    <a:pt x="208" y="690"/>
                    <a:pt x="251" y="754"/>
                  </a:cubicBezTo>
                  <a:cubicBezTo>
                    <a:pt x="293" y="925"/>
                    <a:pt x="421" y="1052"/>
                    <a:pt x="528" y="1202"/>
                  </a:cubicBezTo>
                  <a:cubicBezTo>
                    <a:pt x="655" y="1393"/>
                    <a:pt x="804" y="1564"/>
                    <a:pt x="975" y="1713"/>
                  </a:cubicBezTo>
                  <a:cubicBezTo>
                    <a:pt x="1145" y="1883"/>
                    <a:pt x="1316" y="2053"/>
                    <a:pt x="1529" y="2181"/>
                  </a:cubicBezTo>
                  <a:cubicBezTo>
                    <a:pt x="1656" y="2245"/>
                    <a:pt x="1784" y="2330"/>
                    <a:pt x="1933" y="2373"/>
                  </a:cubicBezTo>
                  <a:cubicBezTo>
                    <a:pt x="2012" y="2397"/>
                    <a:pt x="2091" y="2409"/>
                    <a:pt x="2169" y="2409"/>
                  </a:cubicBezTo>
                  <a:cubicBezTo>
                    <a:pt x="2365" y="2409"/>
                    <a:pt x="2554" y="2333"/>
                    <a:pt x="2721" y="2181"/>
                  </a:cubicBezTo>
                  <a:cubicBezTo>
                    <a:pt x="2849" y="2075"/>
                    <a:pt x="2913" y="1883"/>
                    <a:pt x="2913" y="1713"/>
                  </a:cubicBezTo>
                  <a:cubicBezTo>
                    <a:pt x="2934" y="1478"/>
                    <a:pt x="2828" y="1287"/>
                    <a:pt x="2657" y="1138"/>
                  </a:cubicBezTo>
                  <a:cubicBezTo>
                    <a:pt x="2657" y="1052"/>
                    <a:pt x="2679" y="967"/>
                    <a:pt x="2657" y="882"/>
                  </a:cubicBezTo>
                  <a:cubicBezTo>
                    <a:pt x="2624" y="833"/>
                    <a:pt x="2566" y="783"/>
                    <a:pt x="2501" y="783"/>
                  </a:cubicBezTo>
                  <a:cubicBezTo>
                    <a:pt x="2483" y="783"/>
                    <a:pt x="2464" y="787"/>
                    <a:pt x="2444" y="797"/>
                  </a:cubicBezTo>
                  <a:cubicBezTo>
                    <a:pt x="2402" y="840"/>
                    <a:pt x="2380" y="861"/>
                    <a:pt x="2359" y="903"/>
                  </a:cubicBezTo>
                  <a:cubicBezTo>
                    <a:pt x="2231" y="840"/>
                    <a:pt x="2104" y="776"/>
                    <a:pt x="1954" y="712"/>
                  </a:cubicBezTo>
                  <a:cubicBezTo>
                    <a:pt x="1741" y="627"/>
                    <a:pt x="1529" y="499"/>
                    <a:pt x="1316" y="414"/>
                  </a:cubicBezTo>
                  <a:cubicBezTo>
                    <a:pt x="1273" y="392"/>
                    <a:pt x="1230" y="371"/>
                    <a:pt x="1188" y="371"/>
                  </a:cubicBezTo>
                  <a:cubicBezTo>
                    <a:pt x="1145" y="350"/>
                    <a:pt x="1103" y="328"/>
                    <a:pt x="1060" y="307"/>
                  </a:cubicBezTo>
                  <a:cubicBezTo>
                    <a:pt x="996" y="286"/>
                    <a:pt x="953" y="243"/>
                    <a:pt x="890" y="222"/>
                  </a:cubicBezTo>
                  <a:cubicBezTo>
                    <a:pt x="826" y="201"/>
                    <a:pt x="762" y="201"/>
                    <a:pt x="719" y="179"/>
                  </a:cubicBezTo>
                  <a:cubicBezTo>
                    <a:pt x="677" y="179"/>
                    <a:pt x="634" y="158"/>
                    <a:pt x="655" y="158"/>
                  </a:cubicBezTo>
                  <a:cubicBezTo>
                    <a:pt x="655" y="158"/>
                    <a:pt x="506" y="115"/>
                    <a:pt x="485" y="115"/>
                  </a:cubicBezTo>
                  <a:cubicBezTo>
                    <a:pt x="442" y="94"/>
                    <a:pt x="400" y="52"/>
                    <a:pt x="336" y="52"/>
                  </a:cubicBezTo>
                  <a:cubicBezTo>
                    <a:pt x="272" y="30"/>
                    <a:pt x="251" y="30"/>
                    <a:pt x="187" y="9"/>
                  </a:cubicBezTo>
                  <a:cubicBezTo>
                    <a:pt x="175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30;p67">
              <a:extLst>
                <a:ext uri="{FF2B5EF4-FFF2-40B4-BE49-F238E27FC236}">
                  <a16:creationId xmlns:a16="http://schemas.microsoft.com/office/drawing/2014/main" id="{AE357A42-B739-4212-AEBD-FF6F0F80E6C6}"/>
                </a:ext>
              </a:extLst>
            </p:cNvPr>
            <p:cNvSpPr/>
            <p:nvPr/>
          </p:nvSpPr>
          <p:spPr>
            <a:xfrm>
              <a:off x="14431900" y="2294738"/>
              <a:ext cx="85225" cy="58600"/>
            </a:xfrm>
            <a:custGeom>
              <a:avLst/>
              <a:gdLst/>
              <a:ahLst/>
              <a:cxnLst/>
              <a:rect l="l" t="t" r="r" b="b"/>
              <a:pathLst>
                <a:path w="3409" h="2344" extrusionOk="0">
                  <a:moveTo>
                    <a:pt x="2934" y="0"/>
                  </a:moveTo>
                  <a:cubicBezTo>
                    <a:pt x="2905" y="0"/>
                    <a:pt x="2877" y="7"/>
                    <a:pt x="2854" y="22"/>
                  </a:cubicBezTo>
                  <a:cubicBezTo>
                    <a:pt x="2854" y="22"/>
                    <a:pt x="2833" y="44"/>
                    <a:pt x="2833" y="44"/>
                  </a:cubicBezTo>
                  <a:cubicBezTo>
                    <a:pt x="2783" y="31"/>
                    <a:pt x="2737" y="26"/>
                    <a:pt x="2692" y="26"/>
                  </a:cubicBezTo>
                  <a:cubicBezTo>
                    <a:pt x="2584" y="26"/>
                    <a:pt x="2485" y="56"/>
                    <a:pt x="2364" y="86"/>
                  </a:cubicBezTo>
                  <a:cubicBezTo>
                    <a:pt x="2343" y="86"/>
                    <a:pt x="2301" y="86"/>
                    <a:pt x="2279" y="107"/>
                  </a:cubicBezTo>
                  <a:cubicBezTo>
                    <a:pt x="2258" y="107"/>
                    <a:pt x="2237" y="129"/>
                    <a:pt x="2215" y="129"/>
                  </a:cubicBezTo>
                  <a:cubicBezTo>
                    <a:pt x="2173" y="150"/>
                    <a:pt x="2109" y="171"/>
                    <a:pt x="2066" y="193"/>
                  </a:cubicBezTo>
                  <a:cubicBezTo>
                    <a:pt x="1917" y="235"/>
                    <a:pt x="1789" y="299"/>
                    <a:pt x="1640" y="384"/>
                  </a:cubicBezTo>
                  <a:cubicBezTo>
                    <a:pt x="1619" y="384"/>
                    <a:pt x="1598" y="406"/>
                    <a:pt x="1576" y="406"/>
                  </a:cubicBezTo>
                  <a:cubicBezTo>
                    <a:pt x="1470" y="448"/>
                    <a:pt x="1364" y="491"/>
                    <a:pt x="1257" y="555"/>
                  </a:cubicBezTo>
                  <a:cubicBezTo>
                    <a:pt x="1151" y="597"/>
                    <a:pt x="1044" y="661"/>
                    <a:pt x="938" y="725"/>
                  </a:cubicBezTo>
                  <a:cubicBezTo>
                    <a:pt x="831" y="789"/>
                    <a:pt x="725" y="853"/>
                    <a:pt x="639" y="938"/>
                  </a:cubicBezTo>
                  <a:cubicBezTo>
                    <a:pt x="384" y="1151"/>
                    <a:pt x="0" y="1449"/>
                    <a:pt x="22" y="1811"/>
                  </a:cubicBezTo>
                  <a:cubicBezTo>
                    <a:pt x="0" y="1896"/>
                    <a:pt x="0" y="1982"/>
                    <a:pt x="22" y="2088"/>
                  </a:cubicBezTo>
                  <a:cubicBezTo>
                    <a:pt x="43" y="2237"/>
                    <a:pt x="192" y="2322"/>
                    <a:pt x="341" y="2322"/>
                  </a:cubicBezTo>
                  <a:cubicBezTo>
                    <a:pt x="341" y="2322"/>
                    <a:pt x="341" y="2322"/>
                    <a:pt x="341" y="2344"/>
                  </a:cubicBezTo>
                  <a:cubicBezTo>
                    <a:pt x="363" y="2344"/>
                    <a:pt x="363" y="2322"/>
                    <a:pt x="384" y="2322"/>
                  </a:cubicBezTo>
                  <a:cubicBezTo>
                    <a:pt x="426" y="2322"/>
                    <a:pt x="469" y="2322"/>
                    <a:pt x="512" y="2301"/>
                  </a:cubicBezTo>
                  <a:cubicBezTo>
                    <a:pt x="575" y="2301"/>
                    <a:pt x="639" y="2301"/>
                    <a:pt x="725" y="2280"/>
                  </a:cubicBezTo>
                  <a:cubicBezTo>
                    <a:pt x="788" y="2258"/>
                    <a:pt x="874" y="2216"/>
                    <a:pt x="959" y="2195"/>
                  </a:cubicBezTo>
                  <a:cubicBezTo>
                    <a:pt x="959" y="2173"/>
                    <a:pt x="959" y="2173"/>
                    <a:pt x="959" y="2173"/>
                  </a:cubicBezTo>
                  <a:cubicBezTo>
                    <a:pt x="980" y="2173"/>
                    <a:pt x="1023" y="2173"/>
                    <a:pt x="1044" y="2152"/>
                  </a:cubicBezTo>
                  <a:cubicBezTo>
                    <a:pt x="1087" y="2131"/>
                    <a:pt x="1151" y="2131"/>
                    <a:pt x="1193" y="2109"/>
                  </a:cubicBezTo>
                  <a:cubicBezTo>
                    <a:pt x="1257" y="2109"/>
                    <a:pt x="1385" y="2088"/>
                    <a:pt x="1385" y="2088"/>
                  </a:cubicBezTo>
                  <a:cubicBezTo>
                    <a:pt x="1449" y="2067"/>
                    <a:pt x="1513" y="2045"/>
                    <a:pt x="1555" y="2024"/>
                  </a:cubicBezTo>
                  <a:cubicBezTo>
                    <a:pt x="1683" y="1982"/>
                    <a:pt x="1811" y="1960"/>
                    <a:pt x="1939" y="1918"/>
                  </a:cubicBezTo>
                  <a:cubicBezTo>
                    <a:pt x="2258" y="1811"/>
                    <a:pt x="2599" y="1641"/>
                    <a:pt x="2854" y="1407"/>
                  </a:cubicBezTo>
                  <a:cubicBezTo>
                    <a:pt x="3174" y="1108"/>
                    <a:pt x="3408" y="597"/>
                    <a:pt x="3110" y="214"/>
                  </a:cubicBezTo>
                  <a:cubicBezTo>
                    <a:pt x="3110" y="171"/>
                    <a:pt x="3089" y="129"/>
                    <a:pt x="3067" y="65"/>
                  </a:cubicBezTo>
                  <a:cubicBezTo>
                    <a:pt x="3040" y="24"/>
                    <a:pt x="2986" y="0"/>
                    <a:pt x="2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31;p67">
              <a:extLst>
                <a:ext uri="{FF2B5EF4-FFF2-40B4-BE49-F238E27FC236}">
                  <a16:creationId xmlns:a16="http://schemas.microsoft.com/office/drawing/2014/main" id="{970E812D-C7A1-404F-B025-2ED544CFDA96}"/>
                </a:ext>
              </a:extLst>
            </p:cNvPr>
            <p:cNvSpPr/>
            <p:nvPr/>
          </p:nvSpPr>
          <p:spPr>
            <a:xfrm>
              <a:off x="13417925" y="2314013"/>
              <a:ext cx="55075" cy="43275"/>
            </a:xfrm>
            <a:custGeom>
              <a:avLst/>
              <a:gdLst/>
              <a:ahLst/>
              <a:cxnLst/>
              <a:rect l="l" t="t" r="r" b="b"/>
              <a:pathLst>
                <a:path w="2203" h="1731" extrusionOk="0">
                  <a:moveTo>
                    <a:pt x="298" y="0"/>
                  </a:moveTo>
                  <a:cubicBezTo>
                    <a:pt x="149" y="0"/>
                    <a:pt x="1" y="165"/>
                    <a:pt x="51" y="316"/>
                  </a:cubicBezTo>
                  <a:cubicBezTo>
                    <a:pt x="73" y="423"/>
                    <a:pt x="115" y="508"/>
                    <a:pt x="158" y="593"/>
                  </a:cubicBezTo>
                  <a:cubicBezTo>
                    <a:pt x="200" y="699"/>
                    <a:pt x="264" y="785"/>
                    <a:pt x="328" y="870"/>
                  </a:cubicBezTo>
                  <a:cubicBezTo>
                    <a:pt x="456" y="1040"/>
                    <a:pt x="605" y="1189"/>
                    <a:pt x="754" y="1317"/>
                  </a:cubicBezTo>
                  <a:cubicBezTo>
                    <a:pt x="903" y="1402"/>
                    <a:pt x="1052" y="1487"/>
                    <a:pt x="1201" y="1573"/>
                  </a:cubicBezTo>
                  <a:cubicBezTo>
                    <a:pt x="1308" y="1615"/>
                    <a:pt x="1414" y="1679"/>
                    <a:pt x="1542" y="1700"/>
                  </a:cubicBezTo>
                  <a:cubicBezTo>
                    <a:pt x="1602" y="1715"/>
                    <a:pt x="1684" y="1731"/>
                    <a:pt x="1757" y="1731"/>
                  </a:cubicBezTo>
                  <a:cubicBezTo>
                    <a:pt x="1787" y="1731"/>
                    <a:pt x="1815" y="1728"/>
                    <a:pt x="1840" y="1722"/>
                  </a:cubicBezTo>
                  <a:cubicBezTo>
                    <a:pt x="1947" y="1679"/>
                    <a:pt x="2032" y="1637"/>
                    <a:pt x="2096" y="1551"/>
                  </a:cubicBezTo>
                  <a:cubicBezTo>
                    <a:pt x="2139" y="1509"/>
                    <a:pt x="2181" y="1466"/>
                    <a:pt x="2181" y="1424"/>
                  </a:cubicBezTo>
                  <a:cubicBezTo>
                    <a:pt x="2202" y="1360"/>
                    <a:pt x="2181" y="1317"/>
                    <a:pt x="2160" y="1274"/>
                  </a:cubicBezTo>
                  <a:cubicBezTo>
                    <a:pt x="2139" y="1083"/>
                    <a:pt x="2032" y="955"/>
                    <a:pt x="1883" y="870"/>
                  </a:cubicBezTo>
                  <a:cubicBezTo>
                    <a:pt x="1819" y="849"/>
                    <a:pt x="1755" y="827"/>
                    <a:pt x="1691" y="806"/>
                  </a:cubicBezTo>
                  <a:cubicBezTo>
                    <a:pt x="1691" y="785"/>
                    <a:pt x="1670" y="785"/>
                    <a:pt x="1649" y="785"/>
                  </a:cubicBezTo>
                  <a:cubicBezTo>
                    <a:pt x="1500" y="721"/>
                    <a:pt x="1372" y="636"/>
                    <a:pt x="1223" y="529"/>
                  </a:cubicBezTo>
                  <a:cubicBezTo>
                    <a:pt x="1095" y="465"/>
                    <a:pt x="946" y="380"/>
                    <a:pt x="818" y="295"/>
                  </a:cubicBezTo>
                  <a:cubicBezTo>
                    <a:pt x="690" y="188"/>
                    <a:pt x="541" y="124"/>
                    <a:pt x="413" y="39"/>
                  </a:cubicBezTo>
                  <a:cubicBezTo>
                    <a:pt x="377" y="12"/>
                    <a:pt x="338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32;p67">
              <a:extLst>
                <a:ext uri="{FF2B5EF4-FFF2-40B4-BE49-F238E27FC236}">
                  <a16:creationId xmlns:a16="http://schemas.microsoft.com/office/drawing/2014/main" id="{96A5E56E-8DA0-450E-949A-800A103C1D2C}"/>
                </a:ext>
              </a:extLst>
            </p:cNvPr>
            <p:cNvSpPr/>
            <p:nvPr/>
          </p:nvSpPr>
          <p:spPr>
            <a:xfrm>
              <a:off x="13679550" y="2253013"/>
              <a:ext cx="90325" cy="63150"/>
            </a:xfrm>
            <a:custGeom>
              <a:avLst/>
              <a:gdLst/>
              <a:ahLst/>
              <a:cxnLst/>
              <a:rect l="l" t="t" r="r" b="b"/>
              <a:pathLst>
                <a:path w="3613" h="2526" extrusionOk="0">
                  <a:moveTo>
                    <a:pt x="3492" y="0"/>
                  </a:moveTo>
                  <a:cubicBezTo>
                    <a:pt x="3479" y="0"/>
                    <a:pt x="3466" y="3"/>
                    <a:pt x="3451" y="9"/>
                  </a:cubicBezTo>
                  <a:cubicBezTo>
                    <a:pt x="3345" y="30"/>
                    <a:pt x="3238" y="51"/>
                    <a:pt x="3110" y="73"/>
                  </a:cubicBezTo>
                  <a:cubicBezTo>
                    <a:pt x="2983" y="73"/>
                    <a:pt x="2855" y="115"/>
                    <a:pt x="2727" y="136"/>
                  </a:cubicBezTo>
                  <a:cubicBezTo>
                    <a:pt x="2599" y="179"/>
                    <a:pt x="2450" y="200"/>
                    <a:pt x="2322" y="243"/>
                  </a:cubicBezTo>
                  <a:cubicBezTo>
                    <a:pt x="2003" y="328"/>
                    <a:pt x="1705" y="477"/>
                    <a:pt x="1428" y="669"/>
                  </a:cubicBezTo>
                  <a:cubicBezTo>
                    <a:pt x="1151" y="861"/>
                    <a:pt x="853" y="1052"/>
                    <a:pt x="619" y="1308"/>
                  </a:cubicBezTo>
                  <a:cubicBezTo>
                    <a:pt x="533" y="1393"/>
                    <a:pt x="427" y="1500"/>
                    <a:pt x="342" y="1606"/>
                  </a:cubicBezTo>
                  <a:cubicBezTo>
                    <a:pt x="214" y="1776"/>
                    <a:pt x="171" y="1925"/>
                    <a:pt x="86" y="2096"/>
                  </a:cubicBezTo>
                  <a:cubicBezTo>
                    <a:pt x="1" y="2309"/>
                    <a:pt x="214" y="2522"/>
                    <a:pt x="406" y="2522"/>
                  </a:cubicBezTo>
                  <a:cubicBezTo>
                    <a:pt x="474" y="2522"/>
                    <a:pt x="542" y="2525"/>
                    <a:pt x="610" y="2525"/>
                  </a:cubicBezTo>
                  <a:cubicBezTo>
                    <a:pt x="712" y="2525"/>
                    <a:pt x="814" y="2518"/>
                    <a:pt x="917" y="2479"/>
                  </a:cubicBezTo>
                  <a:cubicBezTo>
                    <a:pt x="1087" y="2415"/>
                    <a:pt x="1279" y="2351"/>
                    <a:pt x="1449" y="2266"/>
                  </a:cubicBezTo>
                  <a:cubicBezTo>
                    <a:pt x="1747" y="2117"/>
                    <a:pt x="2024" y="1947"/>
                    <a:pt x="2280" y="1734"/>
                  </a:cubicBezTo>
                  <a:cubicBezTo>
                    <a:pt x="2450" y="1627"/>
                    <a:pt x="2599" y="1500"/>
                    <a:pt x="2748" y="1350"/>
                  </a:cubicBezTo>
                  <a:cubicBezTo>
                    <a:pt x="2855" y="1223"/>
                    <a:pt x="2961" y="1052"/>
                    <a:pt x="3068" y="903"/>
                  </a:cubicBezTo>
                  <a:cubicBezTo>
                    <a:pt x="3153" y="797"/>
                    <a:pt x="3259" y="669"/>
                    <a:pt x="3323" y="541"/>
                  </a:cubicBezTo>
                  <a:cubicBezTo>
                    <a:pt x="3387" y="413"/>
                    <a:pt x="3451" y="286"/>
                    <a:pt x="3558" y="179"/>
                  </a:cubicBezTo>
                  <a:cubicBezTo>
                    <a:pt x="3613" y="106"/>
                    <a:pt x="3573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33;p67">
              <a:extLst>
                <a:ext uri="{FF2B5EF4-FFF2-40B4-BE49-F238E27FC236}">
                  <a16:creationId xmlns:a16="http://schemas.microsoft.com/office/drawing/2014/main" id="{7BD90BA6-129A-470F-A03D-29EF17691A1F}"/>
                </a:ext>
              </a:extLst>
            </p:cNvPr>
            <p:cNvSpPr/>
            <p:nvPr/>
          </p:nvSpPr>
          <p:spPr>
            <a:xfrm>
              <a:off x="14283350" y="2215438"/>
              <a:ext cx="76150" cy="40475"/>
            </a:xfrm>
            <a:custGeom>
              <a:avLst/>
              <a:gdLst/>
              <a:ahLst/>
              <a:cxnLst/>
              <a:rect l="l" t="t" r="r" b="b"/>
              <a:pathLst>
                <a:path w="3046" h="1619" extrusionOk="0">
                  <a:moveTo>
                    <a:pt x="2254" y="0"/>
                  </a:moveTo>
                  <a:cubicBezTo>
                    <a:pt x="2086" y="0"/>
                    <a:pt x="1918" y="36"/>
                    <a:pt x="1768" y="63"/>
                  </a:cubicBezTo>
                  <a:cubicBezTo>
                    <a:pt x="1576" y="85"/>
                    <a:pt x="1427" y="127"/>
                    <a:pt x="1257" y="191"/>
                  </a:cubicBezTo>
                  <a:cubicBezTo>
                    <a:pt x="1065" y="255"/>
                    <a:pt x="874" y="319"/>
                    <a:pt x="703" y="426"/>
                  </a:cubicBezTo>
                  <a:cubicBezTo>
                    <a:pt x="554" y="511"/>
                    <a:pt x="426" y="617"/>
                    <a:pt x="277" y="702"/>
                  </a:cubicBezTo>
                  <a:cubicBezTo>
                    <a:pt x="107" y="830"/>
                    <a:pt x="0" y="1043"/>
                    <a:pt x="64" y="1256"/>
                  </a:cubicBezTo>
                  <a:cubicBezTo>
                    <a:pt x="128" y="1469"/>
                    <a:pt x="299" y="1597"/>
                    <a:pt x="512" y="1618"/>
                  </a:cubicBezTo>
                  <a:lnTo>
                    <a:pt x="1001" y="1618"/>
                  </a:lnTo>
                  <a:cubicBezTo>
                    <a:pt x="1150" y="1618"/>
                    <a:pt x="1321" y="1597"/>
                    <a:pt x="1470" y="1576"/>
                  </a:cubicBezTo>
                  <a:cubicBezTo>
                    <a:pt x="1683" y="1554"/>
                    <a:pt x="1875" y="1533"/>
                    <a:pt x="2066" y="1512"/>
                  </a:cubicBezTo>
                  <a:cubicBezTo>
                    <a:pt x="2279" y="1469"/>
                    <a:pt x="2514" y="1427"/>
                    <a:pt x="2684" y="1299"/>
                  </a:cubicBezTo>
                  <a:cubicBezTo>
                    <a:pt x="2918" y="1150"/>
                    <a:pt x="3046" y="894"/>
                    <a:pt x="3025" y="617"/>
                  </a:cubicBezTo>
                  <a:cubicBezTo>
                    <a:pt x="2982" y="340"/>
                    <a:pt x="2790" y="106"/>
                    <a:pt x="2535" y="42"/>
                  </a:cubicBezTo>
                  <a:cubicBezTo>
                    <a:pt x="2443" y="12"/>
                    <a:pt x="2348" y="0"/>
                    <a:pt x="2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34;p67">
              <a:extLst>
                <a:ext uri="{FF2B5EF4-FFF2-40B4-BE49-F238E27FC236}">
                  <a16:creationId xmlns:a16="http://schemas.microsoft.com/office/drawing/2014/main" id="{4EB7A4E2-F9DB-440A-88BF-E29D9AD4620D}"/>
                </a:ext>
              </a:extLst>
            </p:cNvPr>
            <p:cNvSpPr/>
            <p:nvPr/>
          </p:nvSpPr>
          <p:spPr>
            <a:xfrm>
              <a:off x="14006475" y="2322438"/>
              <a:ext cx="56475" cy="45575"/>
            </a:xfrm>
            <a:custGeom>
              <a:avLst/>
              <a:gdLst/>
              <a:ahLst/>
              <a:cxnLst/>
              <a:rect l="l" t="t" r="r" b="b"/>
              <a:pathLst>
                <a:path w="2259" h="1823" extrusionOk="0">
                  <a:moveTo>
                    <a:pt x="1726" y="0"/>
                  </a:moveTo>
                  <a:cubicBezTo>
                    <a:pt x="1683" y="22"/>
                    <a:pt x="1641" y="22"/>
                    <a:pt x="1598" y="22"/>
                  </a:cubicBezTo>
                  <a:cubicBezTo>
                    <a:pt x="1470" y="64"/>
                    <a:pt x="1342" y="107"/>
                    <a:pt x="1215" y="171"/>
                  </a:cubicBezTo>
                  <a:cubicBezTo>
                    <a:pt x="1087" y="213"/>
                    <a:pt x="938" y="277"/>
                    <a:pt x="831" y="362"/>
                  </a:cubicBezTo>
                  <a:cubicBezTo>
                    <a:pt x="767" y="384"/>
                    <a:pt x="703" y="426"/>
                    <a:pt x="661" y="469"/>
                  </a:cubicBezTo>
                  <a:cubicBezTo>
                    <a:pt x="597" y="533"/>
                    <a:pt x="554" y="597"/>
                    <a:pt x="533" y="682"/>
                  </a:cubicBezTo>
                  <a:lnTo>
                    <a:pt x="469" y="703"/>
                  </a:lnTo>
                  <a:cubicBezTo>
                    <a:pt x="320" y="788"/>
                    <a:pt x="214" y="916"/>
                    <a:pt x="128" y="1065"/>
                  </a:cubicBezTo>
                  <a:cubicBezTo>
                    <a:pt x="1" y="1236"/>
                    <a:pt x="43" y="1534"/>
                    <a:pt x="214" y="1683"/>
                  </a:cubicBezTo>
                  <a:cubicBezTo>
                    <a:pt x="302" y="1771"/>
                    <a:pt x="428" y="1822"/>
                    <a:pt x="556" y="1822"/>
                  </a:cubicBezTo>
                  <a:cubicBezTo>
                    <a:pt x="644" y="1822"/>
                    <a:pt x="732" y="1799"/>
                    <a:pt x="810" y="1747"/>
                  </a:cubicBezTo>
                  <a:cubicBezTo>
                    <a:pt x="959" y="1662"/>
                    <a:pt x="1066" y="1555"/>
                    <a:pt x="1151" y="1406"/>
                  </a:cubicBezTo>
                  <a:lnTo>
                    <a:pt x="1215" y="1406"/>
                  </a:lnTo>
                  <a:cubicBezTo>
                    <a:pt x="1321" y="1385"/>
                    <a:pt x="1406" y="1300"/>
                    <a:pt x="1491" y="1236"/>
                  </a:cubicBezTo>
                  <a:cubicBezTo>
                    <a:pt x="1577" y="1150"/>
                    <a:pt x="1662" y="1065"/>
                    <a:pt x="1747" y="980"/>
                  </a:cubicBezTo>
                  <a:cubicBezTo>
                    <a:pt x="1832" y="895"/>
                    <a:pt x="1917" y="831"/>
                    <a:pt x="2003" y="725"/>
                  </a:cubicBezTo>
                  <a:cubicBezTo>
                    <a:pt x="2024" y="703"/>
                    <a:pt x="2067" y="661"/>
                    <a:pt x="2088" y="639"/>
                  </a:cubicBezTo>
                  <a:cubicBezTo>
                    <a:pt x="2109" y="597"/>
                    <a:pt x="2130" y="575"/>
                    <a:pt x="2152" y="533"/>
                  </a:cubicBezTo>
                  <a:cubicBezTo>
                    <a:pt x="2216" y="448"/>
                    <a:pt x="2258" y="277"/>
                    <a:pt x="2173" y="171"/>
                  </a:cubicBezTo>
                  <a:cubicBezTo>
                    <a:pt x="2130" y="107"/>
                    <a:pt x="2067" y="43"/>
                    <a:pt x="1981" y="22"/>
                  </a:cubicBezTo>
                  <a:lnTo>
                    <a:pt x="1917" y="22"/>
                  </a:lnTo>
                  <a:cubicBezTo>
                    <a:pt x="1896" y="0"/>
                    <a:pt x="1896" y="0"/>
                    <a:pt x="1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35;p67">
              <a:extLst>
                <a:ext uri="{FF2B5EF4-FFF2-40B4-BE49-F238E27FC236}">
                  <a16:creationId xmlns:a16="http://schemas.microsoft.com/office/drawing/2014/main" id="{160B56DA-7ADA-45B9-B226-6A8613AB5025}"/>
                </a:ext>
              </a:extLst>
            </p:cNvPr>
            <p:cNvSpPr/>
            <p:nvPr/>
          </p:nvSpPr>
          <p:spPr>
            <a:xfrm>
              <a:off x="14517775" y="2426938"/>
              <a:ext cx="50975" cy="50275"/>
            </a:xfrm>
            <a:custGeom>
              <a:avLst/>
              <a:gdLst/>
              <a:ahLst/>
              <a:cxnLst/>
              <a:rect l="l" t="t" r="r" b="b"/>
              <a:pathLst>
                <a:path w="2039" h="2011" extrusionOk="0">
                  <a:moveTo>
                    <a:pt x="1453" y="0"/>
                  </a:moveTo>
                  <a:cubicBezTo>
                    <a:pt x="1416" y="0"/>
                    <a:pt x="1379" y="5"/>
                    <a:pt x="1336" y="16"/>
                  </a:cubicBezTo>
                  <a:cubicBezTo>
                    <a:pt x="1187" y="37"/>
                    <a:pt x="1102" y="101"/>
                    <a:pt x="974" y="186"/>
                  </a:cubicBezTo>
                  <a:cubicBezTo>
                    <a:pt x="889" y="272"/>
                    <a:pt x="804" y="378"/>
                    <a:pt x="718" y="463"/>
                  </a:cubicBezTo>
                  <a:cubicBezTo>
                    <a:pt x="612" y="612"/>
                    <a:pt x="506" y="761"/>
                    <a:pt x="420" y="889"/>
                  </a:cubicBezTo>
                  <a:cubicBezTo>
                    <a:pt x="356" y="996"/>
                    <a:pt x="293" y="1123"/>
                    <a:pt x="229" y="1230"/>
                  </a:cubicBezTo>
                  <a:cubicBezTo>
                    <a:pt x="165" y="1358"/>
                    <a:pt x="80" y="1507"/>
                    <a:pt x="80" y="1656"/>
                  </a:cubicBezTo>
                  <a:cubicBezTo>
                    <a:pt x="80" y="1677"/>
                    <a:pt x="80" y="1677"/>
                    <a:pt x="80" y="1677"/>
                  </a:cubicBezTo>
                  <a:cubicBezTo>
                    <a:pt x="58" y="1720"/>
                    <a:pt x="80" y="1762"/>
                    <a:pt x="80" y="1784"/>
                  </a:cubicBezTo>
                  <a:cubicBezTo>
                    <a:pt x="80" y="1789"/>
                    <a:pt x="80" y="1796"/>
                    <a:pt x="80" y="1805"/>
                  </a:cubicBezTo>
                  <a:cubicBezTo>
                    <a:pt x="58" y="1826"/>
                    <a:pt x="37" y="1869"/>
                    <a:pt x="37" y="1890"/>
                  </a:cubicBezTo>
                  <a:cubicBezTo>
                    <a:pt x="0" y="1946"/>
                    <a:pt x="43" y="2001"/>
                    <a:pt x="83" y="2001"/>
                  </a:cubicBezTo>
                  <a:cubicBezTo>
                    <a:pt x="89" y="2001"/>
                    <a:pt x="95" y="2000"/>
                    <a:pt x="101" y="1997"/>
                  </a:cubicBezTo>
                  <a:cubicBezTo>
                    <a:pt x="143" y="1997"/>
                    <a:pt x="186" y="1975"/>
                    <a:pt x="207" y="1975"/>
                  </a:cubicBezTo>
                  <a:cubicBezTo>
                    <a:pt x="271" y="1997"/>
                    <a:pt x="314" y="1997"/>
                    <a:pt x="356" y="1997"/>
                  </a:cubicBezTo>
                  <a:cubicBezTo>
                    <a:pt x="390" y="2006"/>
                    <a:pt x="424" y="2010"/>
                    <a:pt x="457" y="2010"/>
                  </a:cubicBezTo>
                  <a:cubicBezTo>
                    <a:pt x="572" y="2010"/>
                    <a:pt x="683" y="1961"/>
                    <a:pt x="782" y="1911"/>
                  </a:cubicBezTo>
                  <a:cubicBezTo>
                    <a:pt x="931" y="1848"/>
                    <a:pt x="1081" y="1784"/>
                    <a:pt x="1208" y="1699"/>
                  </a:cubicBezTo>
                  <a:cubicBezTo>
                    <a:pt x="1357" y="1592"/>
                    <a:pt x="1485" y="1507"/>
                    <a:pt x="1613" y="1379"/>
                  </a:cubicBezTo>
                  <a:cubicBezTo>
                    <a:pt x="1677" y="1315"/>
                    <a:pt x="1741" y="1209"/>
                    <a:pt x="1805" y="1123"/>
                  </a:cubicBezTo>
                  <a:cubicBezTo>
                    <a:pt x="1847" y="1060"/>
                    <a:pt x="1911" y="996"/>
                    <a:pt x="1932" y="932"/>
                  </a:cubicBezTo>
                  <a:cubicBezTo>
                    <a:pt x="1996" y="804"/>
                    <a:pt x="2039" y="698"/>
                    <a:pt x="2018" y="548"/>
                  </a:cubicBezTo>
                  <a:cubicBezTo>
                    <a:pt x="1996" y="442"/>
                    <a:pt x="1954" y="314"/>
                    <a:pt x="1890" y="229"/>
                  </a:cubicBezTo>
                  <a:cubicBezTo>
                    <a:pt x="1847" y="165"/>
                    <a:pt x="1805" y="122"/>
                    <a:pt x="1762" y="101"/>
                  </a:cubicBezTo>
                  <a:cubicBezTo>
                    <a:pt x="1741" y="80"/>
                    <a:pt x="1698" y="80"/>
                    <a:pt x="1677" y="80"/>
                  </a:cubicBezTo>
                  <a:cubicBezTo>
                    <a:pt x="1677" y="80"/>
                    <a:pt x="1677" y="80"/>
                    <a:pt x="1656" y="59"/>
                  </a:cubicBezTo>
                  <a:lnTo>
                    <a:pt x="1613" y="59"/>
                  </a:lnTo>
                  <a:cubicBezTo>
                    <a:pt x="1613" y="37"/>
                    <a:pt x="1592" y="37"/>
                    <a:pt x="1570" y="16"/>
                  </a:cubicBezTo>
                  <a:cubicBezTo>
                    <a:pt x="1528" y="5"/>
                    <a:pt x="1491" y="0"/>
                    <a:pt x="1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36;p67">
              <a:extLst>
                <a:ext uri="{FF2B5EF4-FFF2-40B4-BE49-F238E27FC236}">
                  <a16:creationId xmlns:a16="http://schemas.microsoft.com/office/drawing/2014/main" id="{6AEEA9A4-D220-4ABD-896B-F27F52474E15}"/>
                </a:ext>
              </a:extLst>
            </p:cNvPr>
            <p:cNvSpPr/>
            <p:nvPr/>
          </p:nvSpPr>
          <p:spPr>
            <a:xfrm>
              <a:off x="13866175" y="2440938"/>
              <a:ext cx="62050" cy="40925"/>
            </a:xfrm>
            <a:custGeom>
              <a:avLst/>
              <a:gdLst/>
              <a:ahLst/>
              <a:cxnLst/>
              <a:rect l="l" t="t" r="r" b="b"/>
              <a:pathLst>
                <a:path w="2482" h="1637" extrusionOk="0">
                  <a:moveTo>
                    <a:pt x="1225" y="201"/>
                  </a:moveTo>
                  <a:lnTo>
                    <a:pt x="1225" y="201"/>
                  </a:lnTo>
                  <a:cubicBezTo>
                    <a:pt x="1207" y="208"/>
                    <a:pt x="1189" y="215"/>
                    <a:pt x="1171" y="221"/>
                  </a:cubicBezTo>
                  <a:lnTo>
                    <a:pt x="1171" y="221"/>
                  </a:lnTo>
                  <a:cubicBezTo>
                    <a:pt x="1188" y="215"/>
                    <a:pt x="1206" y="208"/>
                    <a:pt x="1225" y="201"/>
                  </a:cubicBezTo>
                  <a:close/>
                  <a:moveTo>
                    <a:pt x="2306" y="1"/>
                  </a:moveTo>
                  <a:cubicBezTo>
                    <a:pt x="2294" y="1"/>
                    <a:pt x="2281" y="4"/>
                    <a:pt x="2269" y="10"/>
                  </a:cubicBezTo>
                  <a:cubicBezTo>
                    <a:pt x="2226" y="10"/>
                    <a:pt x="2205" y="52"/>
                    <a:pt x="2162" y="95"/>
                  </a:cubicBezTo>
                  <a:cubicBezTo>
                    <a:pt x="2141" y="116"/>
                    <a:pt x="2141" y="116"/>
                    <a:pt x="2141" y="138"/>
                  </a:cubicBezTo>
                  <a:cubicBezTo>
                    <a:pt x="2120" y="138"/>
                    <a:pt x="2120" y="138"/>
                    <a:pt x="2120" y="116"/>
                  </a:cubicBezTo>
                  <a:cubicBezTo>
                    <a:pt x="2056" y="95"/>
                    <a:pt x="2013" y="74"/>
                    <a:pt x="1949" y="74"/>
                  </a:cubicBezTo>
                  <a:cubicBezTo>
                    <a:pt x="1886" y="52"/>
                    <a:pt x="1800" y="52"/>
                    <a:pt x="1736" y="52"/>
                  </a:cubicBezTo>
                  <a:cubicBezTo>
                    <a:pt x="1630" y="52"/>
                    <a:pt x="1545" y="74"/>
                    <a:pt x="1460" y="95"/>
                  </a:cubicBezTo>
                  <a:lnTo>
                    <a:pt x="1502" y="95"/>
                  </a:lnTo>
                  <a:cubicBezTo>
                    <a:pt x="1370" y="133"/>
                    <a:pt x="1238" y="187"/>
                    <a:pt x="1106" y="244"/>
                  </a:cubicBezTo>
                  <a:lnTo>
                    <a:pt x="1106" y="244"/>
                  </a:lnTo>
                  <a:cubicBezTo>
                    <a:pt x="975" y="288"/>
                    <a:pt x="845" y="328"/>
                    <a:pt x="714" y="393"/>
                  </a:cubicBezTo>
                  <a:cubicBezTo>
                    <a:pt x="629" y="414"/>
                    <a:pt x="544" y="478"/>
                    <a:pt x="459" y="521"/>
                  </a:cubicBezTo>
                  <a:cubicBezTo>
                    <a:pt x="416" y="542"/>
                    <a:pt x="395" y="542"/>
                    <a:pt x="373" y="563"/>
                  </a:cubicBezTo>
                  <a:cubicBezTo>
                    <a:pt x="352" y="585"/>
                    <a:pt x="331" y="585"/>
                    <a:pt x="310" y="606"/>
                  </a:cubicBezTo>
                  <a:cubicBezTo>
                    <a:pt x="310" y="606"/>
                    <a:pt x="310" y="606"/>
                    <a:pt x="267" y="627"/>
                  </a:cubicBezTo>
                  <a:cubicBezTo>
                    <a:pt x="267" y="649"/>
                    <a:pt x="267" y="649"/>
                    <a:pt x="246" y="649"/>
                  </a:cubicBezTo>
                  <a:cubicBezTo>
                    <a:pt x="237" y="666"/>
                    <a:pt x="229" y="679"/>
                    <a:pt x="220" y="692"/>
                  </a:cubicBezTo>
                  <a:lnTo>
                    <a:pt x="220" y="692"/>
                  </a:lnTo>
                  <a:cubicBezTo>
                    <a:pt x="10" y="889"/>
                    <a:pt x="1" y="1230"/>
                    <a:pt x="267" y="1394"/>
                  </a:cubicBezTo>
                  <a:lnTo>
                    <a:pt x="288" y="1394"/>
                  </a:lnTo>
                  <a:cubicBezTo>
                    <a:pt x="352" y="1479"/>
                    <a:pt x="437" y="1501"/>
                    <a:pt x="544" y="1522"/>
                  </a:cubicBezTo>
                  <a:cubicBezTo>
                    <a:pt x="586" y="1543"/>
                    <a:pt x="650" y="1564"/>
                    <a:pt x="693" y="1586"/>
                  </a:cubicBezTo>
                  <a:cubicBezTo>
                    <a:pt x="818" y="1617"/>
                    <a:pt x="942" y="1637"/>
                    <a:pt x="1075" y="1637"/>
                  </a:cubicBezTo>
                  <a:cubicBezTo>
                    <a:pt x="1124" y="1637"/>
                    <a:pt x="1174" y="1634"/>
                    <a:pt x="1225" y="1628"/>
                  </a:cubicBezTo>
                  <a:cubicBezTo>
                    <a:pt x="1396" y="1628"/>
                    <a:pt x="1587" y="1607"/>
                    <a:pt x="1758" y="1543"/>
                  </a:cubicBezTo>
                  <a:cubicBezTo>
                    <a:pt x="1843" y="1501"/>
                    <a:pt x="1949" y="1458"/>
                    <a:pt x="2056" y="1415"/>
                  </a:cubicBezTo>
                  <a:cubicBezTo>
                    <a:pt x="2248" y="1309"/>
                    <a:pt x="2397" y="1117"/>
                    <a:pt x="2439" y="904"/>
                  </a:cubicBezTo>
                  <a:cubicBezTo>
                    <a:pt x="2482" y="798"/>
                    <a:pt x="2482" y="670"/>
                    <a:pt x="2461" y="563"/>
                  </a:cubicBezTo>
                  <a:cubicBezTo>
                    <a:pt x="2461" y="478"/>
                    <a:pt x="2461" y="414"/>
                    <a:pt x="2418" y="351"/>
                  </a:cubicBezTo>
                  <a:cubicBezTo>
                    <a:pt x="2439" y="223"/>
                    <a:pt x="2439" y="95"/>
                    <a:pt x="2375" y="31"/>
                  </a:cubicBezTo>
                  <a:cubicBezTo>
                    <a:pt x="2360" y="16"/>
                    <a:pt x="2335" y="1"/>
                    <a:pt x="2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7;p67">
              <a:extLst>
                <a:ext uri="{FF2B5EF4-FFF2-40B4-BE49-F238E27FC236}">
                  <a16:creationId xmlns:a16="http://schemas.microsoft.com/office/drawing/2014/main" id="{A0AAF158-E958-4BB3-8928-9CDC0A5C4156}"/>
                </a:ext>
              </a:extLst>
            </p:cNvPr>
            <p:cNvSpPr/>
            <p:nvPr/>
          </p:nvSpPr>
          <p:spPr>
            <a:xfrm>
              <a:off x="13872300" y="2457138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lnTo>
                    <a:pt x="22" y="1"/>
                  </a:ln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38;p67">
              <a:extLst>
                <a:ext uri="{FF2B5EF4-FFF2-40B4-BE49-F238E27FC236}">
                  <a16:creationId xmlns:a16="http://schemas.microsoft.com/office/drawing/2014/main" id="{87A708B1-CDE8-4B77-AD57-B313E1EB63AB}"/>
                </a:ext>
              </a:extLst>
            </p:cNvPr>
            <p:cNvSpPr/>
            <p:nvPr/>
          </p:nvSpPr>
          <p:spPr>
            <a:xfrm>
              <a:off x="13872300" y="2457138"/>
              <a:ext cx="25" cy="550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39;p67">
              <a:extLst>
                <a:ext uri="{FF2B5EF4-FFF2-40B4-BE49-F238E27FC236}">
                  <a16:creationId xmlns:a16="http://schemas.microsoft.com/office/drawing/2014/main" id="{40C2AFCD-9CAD-4B15-A38D-88E7709D3659}"/>
                </a:ext>
              </a:extLst>
            </p:cNvPr>
            <p:cNvSpPr/>
            <p:nvPr/>
          </p:nvSpPr>
          <p:spPr>
            <a:xfrm>
              <a:off x="13872825" y="2456088"/>
              <a:ext cx="1100" cy="1075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43"/>
                  </a:moveTo>
                  <a:cubicBezTo>
                    <a:pt x="22" y="21"/>
                    <a:pt x="22" y="21"/>
                    <a:pt x="44" y="0"/>
                  </a:cubicBezTo>
                  <a:cubicBezTo>
                    <a:pt x="44" y="0"/>
                    <a:pt x="22" y="21"/>
                    <a:pt x="1" y="43"/>
                  </a:cubicBezTo>
                  <a:close/>
                </a:path>
              </a:pathLst>
            </a:custGeom>
            <a:solidFill>
              <a:srgbClr val="F6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D7D2D0-DFB4-433D-93BE-52EE652901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071" y="983036"/>
            <a:ext cx="3414180" cy="4454242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Google Shape;1035;p45">
            <a:extLst>
              <a:ext uri="{FF2B5EF4-FFF2-40B4-BE49-F238E27FC236}">
                <a16:creationId xmlns:a16="http://schemas.microsoft.com/office/drawing/2014/main" id="{3F29C4B8-FAB3-4C5A-9A07-03851A3FA985}"/>
              </a:ext>
            </a:extLst>
          </p:cNvPr>
          <p:cNvSpPr/>
          <p:nvPr/>
        </p:nvSpPr>
        <p:spPr>
          <a:xfrm>
            <a:off x="5306138" y="1403482"/>
            <a:ext cx="4166796" cy="903068"/>
          </a:xfrm>
          <a:prstGeom prst="roundRect">
            <a:avLst>
              <a:gd name="adj" fmla="val 50000"/>
            </a:avLst>
          </a:prstGeom>
          <a:solidFill>
            <a:srgbClr val="E65E4C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7A404A-2E04-4592-A95B-F96965566B54}"/>
              </a:ext>
            </a:extLst>
          </p:cNvPr>
          <p:cNvSpPr txBox="1"/>
          <p:nvPr/>
        </p:nvSpPr>
        <p:spPr>
          <a:xfrm rot="21586497">
            <a:off x="5503720" y="1535153"/>
            <a:ext cx="3665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Региональная профильная смена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«Лучшие из лучших»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0A102C-8E81-42A0-8225-DADFD4CA89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4273">
            <a:off x="7299262" y="1246364"/>
            <a:ext cx="3620053" cy="4826738"/>
          </a:xfrm>
          <a:prstGeom prst="rect">
            <a:avLst/>
          </a:prstGeom>
          <a:ln w="190500">
            <a:solidFill>
              <a:schemeClr val="lt1"/>
            </a:solidFill>
          </a:ln>
          <a:effectLst>
            <a:outerShdw blurRad="254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3" name="Google Shape;1035;p45">
            <a:extLst>
              <a:ext uri="{FF2B5EF4-FFF2-40B4-BE49-F238E27FC236}">
                <a16:creationId xmlns:a16="http://schemas.microsoft.com/office/drawing/2014/main" id="{89CCB11C-C155-49AB-9095-71BC07C61B09}"/>
              </a:ext>
            </a:extLst>
          </p:cNvPr>
          <p:cNvSpPr/>
          <p:nvPr/>
        </p:nvSpPr>
        <p:spPr>
          <a:xfrm>
            <a:off x="4874921" y="1408036"/>
            <a:ext cx="3940814" cy="1266439"/>
          </a:xfrm>
          <a:prstGeom prst="roundRect">
            <a:avLst>
              <a:gd name="adj" fmla="val 50000"/>
            </a:avLst>
          </a:prstGeom>
          <a:solidFill>
            <a:srgbClr val="70324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05EF337-4409-40F9-8A25-6C221F1E04C5}"/>
              </a:ext>
            </a:extLst>
          </p:cNvPr>
          <p:cNvSpPr txBox="1"/>
          <p:nvPr/>
        </p:nvSpPr>
        <p:spPr>
          <a:xfrm rot="21586497">
            <a:off x="4882152" y="1567497"/>
            <a:ext cx="4024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Всероссийский форум волонтеров культуры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arbata" panose="00000500000000000000" pitchFamily="2" charset="0"/>
              </a:rPr>
              <a:t>г. Владимир, 2021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98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Simple Light">
      <a:dk1>
        <a:srgbClr val="343B42"/>
      </a:dk1>
      <a:lt1>
        <a:srgbClr val="FFFFFF"/>
      </a:lt1>
      <a:dk2>
        <a:srgbClr val="78BFA0"/>
      </a:dk2>
      <a:lt2>
        <a:srgbClr val="55A07F"/>
      </a:lt2>
      <a:accent1>
        <a:srgbClr val="6584A0"/>
      </a:accent1>
      <a:accent2>
        <a:srgbClr val="839DB8"/>
      </a:accent2>
      <a:accent3>
        <a:srgbClr val="C6463C"/>
      </a:accent3>
      <a:accent4>
        <a:srgbClr val="E65E4C"/>
      </a:accent4>
      <a:accent5>
        <a:srgbClr val="70324A"/>
      </a:accent5>
      <a:accent6>
        <a:srgbClr val="894059"/>
      </a:accent6>
      <a:hlink>
        <a:srgbClr val="343B42"/>
      </a:hlink>
      <a:folHlink>
        <a:srgbClr val="0097A7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FB706689-25D9-4A73-80AA-18B042445499}" vid="{FFE7154C-B1F3-4D95-A61C-ED048A6068A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693</TotalTime>
  <Words>996</Words>
  <Application>Microsoft Office PowerPoint</Application>
  <PresentationFormat>Широкоэкранный</PresentationFormat>
  <Paragraphs>196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Garbata</vt:lpstr>
      <vt:lpstr>Calibri</vt:lpstr>
      <vt:lpstr>Domine SemiBold</vt:lpstr>
      <vt:lpstr>Montserrat</vt:lpstr>
      <vt:lpstr>Roboto Condensed Light</vt:lpstr>
      <vt:lpstr>Arial</vt:lpstr>
      <vt:lpstr>Domine</vt:lpstr>
      <vt:lpstr>Karla</vt:lpstr>
      <vt:lpstr>Candara</vt:lpstr>
      <vt:lpstr>Тема1</vt:lpstr>
      <vt:lpstr>Ресурсный добровольческий центр Оренбургского района</vt:lpstr>
      <vt:lpstr>Презентация PowerPoint</vt:lpstr>
      <vt:lpstr>Презентация PowerPoint</vt:lpstr>
      <vt:lpstr>Положение о Ресурсном добровольческом центре Оренбургского района</vt:lpstr>
      <vt:lpstr>НАШИ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Привлечение дополнительных средств на реализацию добровольческой деятельности, реализуемые добровольческие субсидии и гранты в сфере добровольчества(волонтерства) на территории муниципального образования </vt:lpstr>
      <vt:lpstr>Привлечение дополнительных средств на реализацию добровольческой деятельности, реализуемые добровольческие субсидии и гранты в сфере добровольчества(волонтерства) на территории муниципального образования </vt:lpstr>
      <vt:lpstr>Привлечение дополнительных средств на реализацию добровольческой деятельности, реализуемые добровольческие субсидии и гранты в сфере добровольчества(волонтерства) на территории муниципального образования </vt:lpstr>
      <vt:lpstr>Привлечение дополнительных средств на реализацию добровольческой деятельности, реализуемые добровольческие субсидии и гранты в сфере добровольчества(волонтерства) на территории муниципального образования </vt:lpstr>
      <vt:lpstr>Привлечение дополнительных средств на реализацию добровольческой деятельности, реализуемые добровольческие субсидии и гранты в сфере добровольчества(волонтерства) на территории муниципального образования</vt:lpstr>
      <vt:lpstr>Реализация региональных волонтерских программ и проектов </vt:lpstr>
      <vt:lpstr>Реализация региональных волонтерских программ и проектов </vt:lpstr>
      <vt:lpstr>Реализация региональных волонтерских программ и проектов </vt:lpstr>
      <vt:lpstr>Реализация региональных волонтерских программ и проектов </vt:lpstr>
      <vt:lpstr>Реализация региональных волонтерских программ и проектов </vt:lpstr>
      <vt:lpstr>Общее количество волонтеров и организаций (объединений) в М.О. с уточнением источника данной информации (система учета волонтеров в МО)</vt:lpstr>
      <vt:lpstr>Описание мотивационных программ, в том числе систем мер нематериальной поддержки граждан, участвующих в волонтерской деятельности</vt:lpstr>
      <vt:lpstr>Механизмы реализации информационной и рекламной кампании, направленной на вовлечение</vt:lpstr>
      <vt:lpstr>Механизмы реализации информационной и рекламной кампании, направленной на вовлечение</vt:lpstr>
      <vt:lpstr>Механизмы реализации информационной и рекламной кампании, направленной на вовлечение</vt:lpstr>
      <vt:lpstr>Механизмы реализации информационной и рекламной кампании, направленной на вовлечение</vt:lpstr>
      <vt:lpstr>Механизмы реализации информационной и рекламной кампании, направленной на вовлечение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Давид Берулава</dc:creator>
  <cp:lastModifiedBy>Админ</cp:lastModifiedBy>
  <cp:revision>39</cp:revision>
  <dcterms:created xsi:type="dcterms:W3CDTF">2021-11-29T12:16:03Z</dcterms:created>
  <dcterms:modified xsi:type="dcterms:W3CDTF">2023-11-20T11:35:06Z</dcterms:modified>
</cp:coreProperties>
</file>