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70" r:id="rId6"/>
    <p:sldId id="274" r:id="rId7"/>
    <p:sldId id="271" r:id="rId8"/>
    <p:sldId id="262" r:id="rId9"/>
    <p:sldId id="27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54" autoAdjust="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A32CB-8C03-4BF2-A96E-A562418F655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98D2D-7754-4F30-9F57-27F12DDCF1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1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Инструкция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Вспомните такой момент своей жизни, когда вам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было очень хорошо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спокойно, вы чувствовали себя счастливыми, уверенными, умиротворенным, с оптимизмом смотрели в будущее, испытывали положительные эмоции, находились в гармонии с собой и внешним миром.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Вспомните, как вы выглядели в этот момент, что говорили, как звучал ваш голос, как двигались. Возможно вы молчали - вспомните ту тишину, чем она была наполнена... Если не двигались - вспомните телесные ощущения, расслабленность мышц. Какое было настроение в тот момент? О чем вы думали? Воспроизведите в памяти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можно больше подробностей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важно все.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Можете вспоминать с закрытыми глазами, если вам так удобнее. Даю вам 2-3 минуты на то, чтобы воспроизвести свое идеальное эмоциональное состояние и зафиксировали его в памяти.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Возьмите лист бумаги и при помощи цвета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спроецируйте это состояние на бумагу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изобразите его в круге. Можете нарисовать что-то абстрактное или конкретную ситуацию, людей - то, что ассоциируется у вас с тем моментом. Даю вам 10-15 минут (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больше - если позволяет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тайминг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группа настроена на более длительную работу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Получилось ли изобразить нужное состояние? Чего не хватает на рисунке? Попробуйте добавить, исправить то, что не вышло.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Назовите вашу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мандалу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*обычно дают названия: "счастье", "радость", "спокойствие", "умиротворение", "любовь", "гармония"; вас должны насторожить негативно окрашенные названия - в таком случае может понадобиться индивидуальная работа с клиентом для прояснения проблем.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Теперь вспомните и напишите вокруг круга всех людей, события, решения, действия - то, что поможет вам при необходимости достичь такого состояния. Пишите исходя из предыдущего жизненного опыта. Так же сойдут любые предположения, догадки и фантазии - пишите все, что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сможете использовать в качестве поддержки в случае необходимости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Используйте разные цвета. Комбинируйте, соединяя "точки поддержки" между собой. Когда закончите, проведите стрелочки от каждого слова 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мандале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Возьмите рисунок с собой и прикрепите где-нибудь на видном месте. Посмотрите на него внимательно в спокойной обстановке и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подумайте, все ли ресурсы вы указали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Актуализируйте "точки поддержки"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со временем вы наверняка заметите, что что-то упустили, что-то изменилось, что-то добавилось. Смело вносите правки в рисунок. И помните -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вас уже все есть для достижения своего идеального эмоционального состояния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98D2D-7754-4F30-9F57-27F12DDCF1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56" y="188640"/>
            <a:ext cx="6286544" cy="1714512"/>
          </a:xfrm>
        </p:spPr>
        <p:txBody>
          <a:bodyPr/>
          <a:lstStyle/>
          <a:p>
            <a:pPr algn="l"/>
            <a:r>
              <a:rPr lang="ru-RU" sz="4800" dirty="0" smtClean="0"/>
              <a:t>Волонтерское движение </a:t>
            </a:r>
            <a:r>
              <a:rPr lang="ru-RU" sz="4800" dirty="0" err="1" smtClean="0"/>
              <a:t>зорро</a:t>
            </a:r>
            <a:r>
              <a:rPr lang="ru-RU" sz="4800" dirty="0" smtClean="0"/>
              <a:t>!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916832"/>
            <a:ext cx="7248847" cy="4680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7258072" cy="92869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7429552" cy="5051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Волонтерское  движение </a:t>
            </a:r>
            <a:r>
              <a:rPr lang="ru-RU" sz="3200" dirty="0" err="1" smtClean="0"/>
              <a:t>зорро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7239000" cy="4286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Целью деятельности Волонтёрского движения «ЗОРРО»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 развитие и популяризация волонтёрского движения на территории муниципального образования город Ульяновск, профилактика социально-значимых заболеваний через вовлечение молодёжи в волонтёрскую деятельность.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39000" cy="1143000"/>
          </a:xfrm>
        </p:spPr>
        <p:txBody>
          <a:bodyPr/>
          <a:lstStyle/>
          <a:p>
            <a:r>
              <a:rPr lang="ru-RU" dirty="0" smtClean="0"/>
              <a:t>Задачи движения </a:t>
            </a:r>
            <a:r>
              <a:rPr lang="ru-RU" dirty="0" err="1" smtClean="0"/>
              <a:t>зорро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информационной  компетентность молодёжи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старше 14 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вопросам ВИЧ/СПИД;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вовлечение волонтёров в профилактические мероприятия и акции по профилактике социально – значимых заболеваний;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предотвращение рискованного поведения среди молодёжи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устойчивой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здоровому образу жизни, ответственному  отношению к своему здоровью, осознанию здоровья, как жизненной ценности,  при помощи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толерантного отношения к ВИЧ-инфицированным людям,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предотвращение проявлений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стигмы и дискриминации по отношению к ним;</a:t>
            </a:r>
          </a:p>
          <a:p>
            <a:pPr marL="548640" indent="-411480" algn="just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81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 проходят мероприятия с </a:t>
            </a:r>
            <a:r>
              <a:rPr lang="ru-RU" sz="2800" dirty="0" smtClean="0"/>
              <a:t>участием</a:t>
            </a:r>
            <a:r>
              <a:rPr lang="ru-RU" sz="3200" dirty="0" smtClean="0"/>
              <a:t> волонтёров?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751770" cy="3669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484784"/>
            <a:ext cx="2817675" cy="367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22920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Интерактивные игры, проведение социологического опроса и консультирование по вопросам ВИЧ/СПИД ключевые направления работы волонтёра ЗОРРО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Акция «Знай свой статус», в рамках всемирного дня борьбы со </a:t>
            </a:r>
            <a:r>
              <a:rPr lang="ru-RU" dirty="0" err="1" smtClean="0"/>
              <a:t>спид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2204864"/>
            <a:ext cx="3754696" cy="297872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204864"/>
            <a:ext cx="3559423" cy="29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МОБИЛЬНЫЙ ПУНКТ ТЕСТИРОВАНИЯ НА ВИЧ С УЧАСТИЕМ ВОЛОНТЁРОВ</a:t>
            </a:r>
            <a:endParaRPr lang="ru-RU" dirty="0"/>
          </a:p>
        </p:txBody>
      </p:sp>
      <p:pic>
        <p:nvPicPr>
          <p:cNvPr id="7" name="Содержимое 6" descr="0-02-05-1ff2882bd2c9c255034fea6dac1f608752ec624419ef1af7919a995e5ce5ecc9_9742f8f64b0d061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64804"/>
            <a:ext cx="5976664" cy="448249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912" y="476672"/>
            <a:ext cx="7242048" cy="64807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Мы проводим </a:t>
            </a:r>
            <a:r>
              <a:rPr lang="ru-RU" sz="4800" dirty="0" err="1" smtClean="0"/>
              <a:t>квесты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283998"/>
            <a:ext cx="3816424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763144" cy="2822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7352" r="10625" b="19550"/>
          <a:stretch/>
        </p:blipFill>
        <p:spPr>
          <a:xfrm>
            <a:off x="4041010" y="1248884"/>
            <a:ext cx="4601312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36510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Одна из актуальных и приоритетных направлений работы  – это проведение </a:t>
            </a:r>
            <a:r>
              <a:rPr lang="ru-RU" sz="2400" dirty="0" err="1" smtClean="0"/>
              <a:t>квеста</a:t>
            </a:r>
            <a:r>
              <a:rPr lang="ru-RU" sz="2400" dirty="0" smtClean="0"/>
              <a:t> в образовательных учреждениях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59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проводим социологические опросы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1"/>
          <a:stretch/>
        </p:blipFill>
        <p:spPr>
          <a:xfrm>
            <a:off x="154296" y="2007323"/>
            <a:ext cx="3923928" cy="3672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25013"/>
            <a:ext cx="4307971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88774"/>
            <a:ext cx="6255488" cy="74350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660066"/>
                </a:solidFill>
              </a:rPr>
              <a:t>Наши достижения</a:t>
            </a:r>
            <a:endParaRPr lang="ru-RU" sz="4400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5315"/>
            <a:ext cx="4464496" cy="3717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75019"/>
            <a:ext cx="3027122" cy="38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85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287</TotalTime>
  <Words>169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Волонтерское движение зорро!</vt:lpstr>
      <vt:lpstr>Волонтерское  движение зорро</vt:lpstr>
      <vt:lpstr>Задачи движения зорро:</vt:lpstr>
      <vt:lpstr>Как проходят мероприятия с участием волонтёров?</vt:lpstr>
      <vt:lpstr>Акция «Знай свой статус», в рамках всемирного дня борьбы со спид</vt:lpstr>
      <vt:lpstr>МОБИЛЬНЫЙ ПУНКТ ТЕСТИРОВАНИЯ НА ВИЧ С УЧАСТИЕМ ВОЛОНТЁРОВ</vt:lpstr>
      <vt:lpstr>Мы проводим квесты </vt:lpstr>
      <vt:lpstr>Мы проводим социологические опросы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волонтёром- это круто!</dc:title>
  <cp:lastModifiedBy>Анна</cp:lastModifiedBy>
  <cp:revision>40</cp:revision>
  <dcterms:modified xsi:type="dcterms:W3CDTF">2023-03-09T07:30:56Z</dcterms:modified>
</cp:coreProperties>
</file>