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7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3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8C8E-AFD6-492C-A13E-CD0AA24D6CDB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7B38-4D07-4227-8957-BF146F09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6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7"/>
            <a:ext cx="12192000" cy="69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99161"/>
            <a:ext cx="9296400" cy="3266122"/>
          </a:xfrm>
        </p:spPr>
        <p:txBody>
          <a:bodyPr anchor="ctr">
            <a:normAutofit/>
          </a:bodyPr>
          <a:lstStyle/>
          <a:p>
            <a:r>
              <a:rPr lang="ru-RU" sz="7200" dirty="0" smtClean="0">
                <a:latin typeface="Arial Black" panose="020B0A04020102020204" pitchFamily="34" charset="0"/>
              </a:rPr>
              <a:t>Деятельность МШО «</a:t>
            </a:r>
            <a:r>
              <a:rPr lang="ru-RU" sz="7200" dirty="0" err="1" smtClean="0">
                <a:latin typeface="Arial Black" panose="020B0A04020102020204" pitchFamily="34" charset="0"/>
              </a:rPr>
              <a:t>Бажовец</a:t>
            </a:r>
            <a:r>
              <a:rPr lang="ru-RU" sz="7200" dirty="0" smtClean="0">
                <a:latin typeface="Arial Black" panose="020B0A04020102020204" pitchFamily="34" charset="0"/>
              </a:rPr>
              <a:t>»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55879"/>
            <a:ext cx="9144000" cy="165576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 </a:t>
            </a:r>
            <a:r>
              <a:rPr lang="ru-RU" sz="6000" dirty="0" err="1" smtClean="0"/>
              <a:t>волонтёрстве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833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" y="1111170"/>
            <a:ext cx="11813893" cy="54516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27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                   Министр волонтёрства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5"/>
          <a:stretch/>
        </p:blipFill>
        <p:spPr>
          <a:xfrm>
            <a:off x="1411299" y="1374685"/>
            <a:ext cx="3645611" cy="4924644"/>
          </a:xfrm>
        </p:spPr>
      </p:pic>
      <p:sp>
        <p:nvSpPr>
          <p:cNvPr id="6" name="Прямоугольник 5"/>
          <p:cNvSpPr/>
          <p:nvPr/>
        </p:nvSpPr>
        <p:spPr>
          <a:xfrm>
            <a:off x="5529427" y="2255398"/>
            <a:ext cx="5997144" cy="283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 волонтерства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собирает команду добровольцев для помощи с организацией и проведением мероприятий, помогает всем и всякому, развивает творческий потенциал детей, грамотно организует досуг детей, привлекает людей к общественно полезной деятельности.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168727"/>
            <a:ext cx="7587343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5317581"/>
            <a:ext cx="5943600" cy="139890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Майская прогулка </a:t>
            </a:r>
            <a:r>
              <a:rPr lang="ru-RU" sz="2400" dirty="0" smtClean="0"/>
              <a:t>– российское физкультурное мероприятие, проводимое на Урале в конце мая начале июня.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30" y="353653"/>
            <a:ext cx="7787640" cy="1371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Ежегодно ребята из нашей школы принимают участие в </a:t>
            </a:r>
            <a:r>
              <a:rPr lang="ru-RU" b="1" dirty="0" smtClean="0"/>
              <a:t>майской прогулке </a:t>
            </a:r>
            <a:r>
              <a:rPr lang="ru-RU" dirty="0" smtClean="0"/>
              <a:t>не только как участники, но и как волонтёры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8" y="1230085"/>
            <a:ext cx="5094515" cy="38208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0" y="2089835"/>
            <a:ext cx="5606142" cy="37421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24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b="18502"/>
          <a:stretch/>
        </p:blipFill>
        <p:spPr>
          <a:xfrm>
            <a:off x="499957" y="249379"/>
            <a:ext cx="2977193" cy="42960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7" y="4974771"/>
            <a:ext cx="10450286" cy="15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84" y="4897931"/>
            <a:ext cx="10515600" cy="179575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смотря на дождь и холод, волонтёры помогали обустраивать территорию двора школы №14: стоить теплицу и зону коворкинга,  шили тыковки-игольницы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00" y="747379"/>
            <a:ext cx="7147403" cy="33000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6" b="23375"/>
          <a:stretch/>
        </p:blipFill>
        <p:spPr>
          <a:xfrm>
            <a:off x="9527920" y="2971800"/>
            <a:ext cx="2506776" cy="250371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776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3" y="5138233"/>
            <a:ext cx="10894209" cy="15029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9" y="5315636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+mn-lt"/>
              </a:rPr>
              <a:t>Подари тепло солдату – акция, в которой неравнодушные родители и ребята поддерживают наших бойцов и собирают гуманитарную помощь.</a:t>
            </a:r>
            <a:endParaRPr lang="ru-RU" sz="28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3" y="199692"/>
            <a:ext cx="3062551" cy="38475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4" y="199692"/>
            <a:ext cx="6715916" cy="37758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11739"/>
          <a:stretch/>
        </p:blipFill>
        <p:spPr>
          <a:xfrm>
            <a:off x="2781320" y="2274265"/>
            <a:ext cx="3024331" cy="29526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967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68" y="130542"/>
            <a:ext cx="9560475" cy="21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454" y="6351195"/>
            <a:ext cx="8042889" cy="417059"/>
          </a:xfrm>
        </p:spPr>
        <p:txBody>
          <a:bodyPr>
            <a:normAutofit fontScale="90000"/>
          </a:bodyPr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n-lt"/>
              </a:rPr>
              <a:t>«Прометей» - детский оздоровительный лагерь на В. Сысерти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505" y="312511"/>
            <a:ext cx="9797143" cy="181020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9 октября ученики и учителя нашей школы ездили в «Прометей» с познавательно-развлекательной программой для детей. Там мы проводили химические опыты, играли в футбол, волейбол, танцевали, играли в «Казино» и многое другое.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-353" r="7618" b="353"/>
          <a:stretch/>
        </p:blipFill>
        <p:spPr>
          <a:xfrm rot="5400000">
            <a:off x="-955693" y="2672954"/>
            <a:ext cx="4969012" cy="27840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15238"/>
          <a:stretch/>
        </p:blipFill>
        <p:spPr>
          <a:xfrm rot="5400000">
            <a:off x="3139347" y="2110120"/>
            <a:ext cx="4335824" cy="39096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8" descr="https://avatars.mds.yandex.net/i?id=d8282b2c18deafd61f3c320529883bf1-5910641-images-thumbs&amp;ref=rim&amp;n=33&amp;w=333&amp;h=1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19" y="2711388"/>
            <a:ext cx="4284410" cy="27071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9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" y="180068"/>
            <a:ext cx="9560475" cy="15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6" y="314099"/>
            <a:ext cx="8828315" cy="120241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Ребята из 4б отправились в садик поздравить учителей с праздником, но прилетела Баба Яга, которая проверяла воспитателей на креативность.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799" y="7184571"/>
            <a:ext cx="8479971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4" y="2052637"/>
            <a:ext cx="5787573" cy="43406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1650547"/>
            <a:ext cx="5268688" cy="39515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12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ы для презентаций однотонные голубые (101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6" y="5335928"/>
            <a:ext cx="10460651" cy="13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485" y="5575228"/>
            <a:ext cx="10515600" cy="89203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+mn-lt"/>
              </a:rPr>
              <a:t>Хвостатым друзьям привет! Наши волонтёры помогают животным из приюта «Мишутка». Ребята, животные ждут вашей помощи и заботы, каждые выходные вы можете посетить приют и погулять с собаками! 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2" y="279582"/>
            <a:ext cx="3714090" cy="49366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89527" y="279582"/>
            <a:ext cx="2984329" cy="38732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70" y="404503"/>
            <a:ext cx="4617336" cy="46173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05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157</TotalTime>
  <Words>232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Деятельность МШО «Бажовец»</vt:lpstr>
      <vt:lpstr>                   Министр волонтёрства</vt:lpstr>
      <vt:lpstr>Майская прогулка – российское физкультурное мероприятие, проводимое на Урале в конце мая начале июня. </vt:lpstr>
      <vt:lpstr>Не смотря на дождь и холод, волонтёры помогали обустраивать территорию двора школы №14: стоить теплицу и зону коворкинга,  шили тыковки-игольницы </vt:lpstr>
      <vt:lpstr>Подари тепло солдату – акция, в которой неравнодушные родители и ребята поддерживают наших бойцов и собирают гуманитарную помощь.</vt:lpstr>
      <vt:lpstr>«Прометей» - детский оздоровительный лагерь на В. Сысерти </vt:lpstr>
      <vt:lpstr>Ребята из 4б отправились в садик поздравить учителей с праздником, но прилетела Баба Яга, которая проверяла воспитателей на креативность. </vt:lpstr>
      <vt:lpstr>Хвостатым друзьям привет! Наши волонтёры помогают животным из приюта «Мишутка». Ребята, животные ждут вашей помощи и заботы, каждые выходные вы можете посетить приют и погулять с собаками!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МШО «Бажовец»</dc:title>
  <dc:creator>user</dc:creator>
  <cp:lastModifiedBy>Плотникова Дарья</cp:lastModifiedBy>
  <cp:revision>15</cp:revision>
  <dcterms:created xsi:type="dcterms:W3CDTF">2023-10-25T10:43:13Z</dcterms:created>
  <dcterms:modified xsi:type="dcterms:W3CDTF">2024-02-28T07:18:53Z</dcterms:modified>
</cp:coreProperties>
</file>