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60032" y="548680"/>
            <a:ext cx="3742184" cy="56166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Моя цель – помочь нуждающимся животным и своему родному городу Димитровграду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3271244" cy="1343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резюме Шапшов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2013"/>
            <a:ext cx="4247308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7782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200" dirty="0"/>
              <a:t>Создать в городе Димитровграде приют для бездомных животных </a:t>
            </a:r>
            <a:endParaRPr lang="ru-RU" sz="2200" dirty="0" smtClean="0"/>
          </a:p>
          <a:p>
            <a:r>
              <a:rPr lang="ru-RU" sz="2200" dirty="0"/>
              <a:t>Увеличить грамотность людей в вопросах содержания домашних </a:t>
            </a:r>
            <a:r>
              <a:rPr lang="ru-RU" sz="2200" dirty="0" smtClean="0"/>
              <a:t>животных</a:t>
            </a:r>
          </a:p>
          <a:p>
            <a:r>
              <a:rPr lang="ru-RU" sz="2200" dirty="0" smtClean="0"/>
              <a:t> Привить </a:t>
            </a:r>
            <a:r>
              <a:rPr lang="ru-RU" sz="2200" dirty="0"/>
              <a:t>гуманность и ответственность по отношению к животным. </a:t>
            </a:r>
            <a:endParaRPr lang="ru-RU" sz="2200" dirty="0" smtClean="0"/>
          </a:p>
          <a:p>
            <a:r>
              <a:rPr lang="ru-RU" sz="2200" dirty="0" smtClean="0"/>
              <a:t>Организовать </a:t>
            </a:r>
            <a:r>
              <a:rPr lang="ru-RU" sz="2200" dirty="0"/>
              <a:t>уроки доброты (по программе </a:t>
            </a:r>
            <a:r>
              <a:rPr lang="ru-RU" sz="2200" dirty="0" err="1"/>
              <a:t>Ю.Куклачева</a:t>
            </a:r>
            <a:r>
              <a:rPr lang="ru-RU" sz="2200" dirty="0"/>
              <a:t>) на постоянной основе.</a:t>
            </a:r>
            <a:endParaRPr lang="ru-RU" sz="2200" dirty="0"/>
          </a:p>
        </p:txBody>
      </p:sp>
      <p:pic>
        <p:nvPicPr>
          <p:cNvPr id="1026" name="Picture 2" descr="C:\Users\User\Desktop\приют\L-p1toJC7C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916832"/>
            <a:ext cx="3672408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8917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проекта.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698976" cy="4565104"/>
          </a:xfrm>
        </p:spPr>
        <p:txBody>
          <a:bodyPr>
            <a:normAutofit fontScale="40000" lnSpcReduction="20000"/>
          </a:bodyPr>
          <a:lstStyle/>
          <a:p>
            <a:r>
              <a:rPr lang="ru-RU" sz="3300" dirty="0"/>
              <a:t>Поиск ресурсов для постройки забора, вольеров, будок, кухни, операционной</a:t>
            </a:r>
            <a:r>
              <a:rPr lang="ru-RU" sz="3300" dirty="0" smtClean="0"/>
              <a:t>.</a:t>
            </a:r>
          </a:p>
          <a:p>
            <a:r>
              <a:rPr lang="ru-RU" sz="3300" dirty="0" smtClean="0"/>
              <a:t>Поиск рабочей силы для строительства.</a:t>
            </a:r>
          </a:p>
          <a:p>
            <a:r>
              <a:rPr lang="ru-RU" sz="3300" dirty="0" smtClean="0"/>
              <a:t>Провести электричество.</a:t>
            </a:r>
          </a:p>
          <a:p>
            <a:r>
              <a:rPr lang="ru-RU" sz="3300" dirty="0" smtClean="0"/>
              <a:t>Пробурить скважину для воды.</a:t>
            </a:r>
          </a:p>
          <a:p>
            <a:r>
              <a:rPr lang="ru-RU" sz="3300" dirty="0" smtClean="0"/>
              <a:t>Установить плиты для приготовления еды.</a:t>
            </a:r>
            <a:endParaRPr lang="ru-RU" sz="3300" dirty="0"/>
          </a:p>
          <a:p>
            <a:r>
              <a:rPr lang="ru-RU" sz="3300" dirty="0"/>
              <a:t>Подбор </a:t>
            </a:r>
            <a:r>
              <a:rPr lang="ru-RU" sz="3300" dirty="0" smtClean="0"/>
              <a:t>волонтёров</a:t>
            </a:r>
            <a:r>
              <a:rPr lang="en-US" sz="3300" dirty="0" smtClean="0"/>
              <a:t> (hard skills </a:t>
            </a:r>
            <a:r>
              <a:rPr lang="ru-RU" sz="3300" dirty="0" smtClean="0"/>
              <a:t>и </a:t>
            </a:r>
            <a:r>
              <a:rPr lang="en-US" sz="3300" dirty="0" smtClean="0"/>
              <a:t>soft skills)</a:t>
            </a:r>
            <a:endParaRPr lang="ru-RU" sz="3300" dirty="0"/>
          </a:p>
          <a:p>
            <a:r>
              <a:rPr lang="ru-RU" sz="3300" dirty="0"/>
              <a:t>Подготовка и обучение волонтеров работе с </a:t>
            </a:r>
            <a:r>
              <a:rPr lang="ru-RU" sz="3300" dirty="0" smtClean="0"/>
              <a:t>животными, общественностью, поваров.</a:t>
            </a:r>
          </a:p>
          <a:p>
            <a:r>
              <a:rPr lang="ru-RU" sz="3300" dirty="0" smtClean="0"/>
              <a:t>Приобретение/аренда специального оборудования.</a:t>
            </a:r>
            <a:endParaRPr lang="ru-RU" sz="3300" dirty="0"/>
          </a:p>
          <a:p>
            <a:r>
              <a:rPr lang="ru-RU" sz="3300" dirty="0"/>
              <a:t>Поиск площадки для проведения выставки и круглых столов.</a:t>
            </a:r>
          </a:p>
          <a:p>
            <a:r>
              <a:rPr lang="ru-RU" sz="3300" dirty="0"/>
              <a:t>Заказ формы для волонтеров.</a:t>
            </a:r>
          </a:p>
          <a:p>
            <a:r>
              <a:rPr lang="ru-RU" sz="3300" dirty="0"/>
              <a:t>Заказ рекламы на рекламных щитах и буклетах. </a:t>
            </a:r>
            <a:endParaRPr lang="ru-RU" sz="3300" dirty="0" smtClean="0"/>
          </a:p>
          <a:p>
            <a:r>
              <a:rPr lang="ru-RU" sz="3300" dirty="0" smtClean="0"/>
              <a:t>Приобрести ветеринарное ружье и метатели.</a:t>
            </a:r>
          </a:p>
          <a:p>
            <a:r>
              <a:rPr lang="ru-RU" sz="3300" dirty="0" smtClean="0"/>
              <a:t>Организовать отлов.</a:t>
            </a:r>
            <a:endParaRPr lang="ru-RU" sz="3300" dirty="0"/>
          </a:p>
          <a:p>
            <a:r>
              <a:rPr lang="ru-RU" sz="3300" dirty="0"/>
              <a:t>Составить расписание дежурства волонтеров в приюте.</a:t>
            </a:r>
          </a:p>
          <a:p>
            <a:r>
              <a:rPr lang="ru-RU" sz="3300" dirty="0"/>
              <a:t>Поиск </a:t>
            </a:r>
            <a:r>
              <a:rPr lang="en-US" sz="3300" dirty="0"/>
              <a:t>SMM</a:t>
            </a:r>
            <a:r>
              <a:rPr lang="ru-RU" sz="3300" dirty="0"/>
              <a:t> менеджера</a:t>
            </a:r>
            <a:r>
              <a:rPr lang="ru-RU" sz="3300" dirty="0" smtClean="0"/>
              <a:t>.</a:t>
            </a:r>
          </a:p>
          <a:p>
            <a:r>
              <a:rPr lang="ru-RU" sz="3300" dirty="0" smtClean="0"/>
              <a:t>Разработка и поддержка сайта.</a:t>
            </a:r>
            <a:endParaRPr lang="ru-RU" sz="3300" dirty="0"/>
          </a:p>
          <a:p>
            <a:r>
              <a:rPr lang="ru-RU" sz="3300" dirty="0"/>
              <a:t>Поиск кинолога и педагога</a:t>
            </a:r>
            <a:r>
              <a:rPr lang="ru-RU" sz="3300" dirty="0" smtClean="0"/>
              <a:t>.</a:t>
            </a:r>
          </a:p>
          <a:p>
            <a:r>
              <a:rPr lang="ru-RU" sz="3300" dirty="0" smtClean="0"/>
              <a:t>Составление плана работы по адаптации на каждое животное.</a:t>
            </a:r>
          </a:p>
          <a:p>
            <a:r>
              <a:rPr lang="ru-RU" sz="3300" dirty="0" smtClean="0"/>
              <a:t>Закупка еды и необходимых медикаментов.</a:t>
            </a:r>
          </a:p>
          <a:p>
            <a:r>
              <a:rPr lang="ru-RU" sz="3300" dirty="0" smtClean="0"/>
              <a:t>Задействование </a:t>
            </a:r>
            <a:r>
              <a:rPr lang="ru-RU" sz="3300" dirty="0" err="1" smtClean="0"/>
              <a:t>медийных</a:t>
            </a:r>
            <a:r>
              <a:rPr lang="ru-RU" sz="3300" dirty="0" smtClean="0"/>
              <a:t> лиц</a:t>
            </a:r>
          </a:p>
          <a:p>
            <a:r>
              <a:rPr lang="ru-RU" sz="3300" dirty="0" smtClean="0"/>
              <a:t>Ведение прозрачных отчётов.</a:t>
            </a:r>
          </a:p>
          <a:p>
            <a:endParaRPr lang="ru-RU" sz="3300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5788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Система проекта.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582341"/>
            <a:ext cx="74168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Проект приюта «Вторая жизнь» имени Артёма Ревягина </a:t>
            </a:r>
            <a:r>
              <a:rPr lang="ru-RU" dirty="0"/>
              <a:t>предусматривает создание современного социального центра для животных, где одновременно смогли бы проживать </a:t>
            </a:r>
            <a:r>
              <a:rPr lang="ru-RU" dirty="0" smtClean="0"/>
              <a:t>100-200 </a:t>
            </a:r>
            <a:r>
              <a:rPr lang="ru-RU" dirty="0"/>
              <a:t>четвероногих. Разрабатывая проект нового дома для собак и кошек, </a:t>
            </a:r>
            <a:r>
              <a:rPr lang="ru-RU" dirty="0" smtClean="0"/>
              <a:t>я учитываю психологию зверей</a:t>
            </a:r>
            <a:r>
              <a:rPr lang="ru-RU" dirty="0"/>
              <a:t> </a:t>
            </a:r>
            <a:r>
              <a:rPr lang="ru-RU" dirty="0" smtClean="0"/>
              <a:t>для создания всех условий для </a:t>
            </a:r>
            <a:r>
              <a:rPr lang="ru-RU" dirty="0"/>
              <a:t>их хорошего самочувствия</a:t>
            </a:r>
            <a:r>
              <a:rPr lang="ru-RU" dirty="0" smtClean="0"/>
              <a:t>.</a:t>
            </a:r>
          </a:p>
          <a:p>
            <a:r>
              <a:rPr lang="ru-RU" dirty="0"/>
              <a:t>   </a:t>
            </a:r>
            <a:endParaRPr lang="ru-RU" dirty="0" smtClean="0"/>
          </a:p>
          <a:p>
            <a:r>
              <a:rPr lang="ru-RU" dirty="0" smtClean="0"/>
              <a:t>Теплые </a:t>
            </a:r>
            <a:r>
              <a:rPr lang="ru-RU" dirty="0"/>
              <a:t>помещения и удобные вольеры для содержания животных.</a:t>
            </a:r>
          </a:p>
          <a:p>
            <a:r>
              <a:rPr lang="ru-RU" dirty="0"/>
              <a:t>·         Просторный выгул и игровая площадка для собак.</a:t>
            </a:r>
          </a:p>
          <a:p>
            <a:r>
              <a:rPr lang="ru-RU" dirty="0"/>
              <a:t>·         Карантинные помещения для прибывших животных.</a:t>
            </a:r>
          </a:p>
          <a:p>
            <a:r>
              <a:rPr lang="ru-RU" dirty="0"/>
              <a:t>·         Ветеринарный </a:t>
            </a:r>
            <a:r>
              <a:rPr lang="ru-RU" dirty="0" smtClean="0"/>
              <a:t>кабинет и стационар </a:t>
            </a:r>
            <a:r>
              <a:rPr lang="ru-RU" dirty="0"/>
              <a:t>для тяжелобольных.</a:t>
            </a:r>
          </a:p>
          <a:p>
            <a:r>
              <a:rPr lang="ru-RU" dirty="0"/>
              <a:t>·         Кормокухня и оборудованный склад кормов.</a:t>
            </a:r>
          </a:p>
          <a:p>
            <a:r>
              <a:rPr lang="ru-RU" dirty="0"/>
              <a:t>·         Помещения для хранения медикаментов, средств дезинфекции и ухода.</a:t>
            </a:r>
          </a:p>
        </p:txBody>
      </p:sp>
    </p:spTree>
    <p:extLst>
      <p:ext uri="{BB962C8B-B14F-4D97-AF65-F5344CB8AC3E}">
        <p14:creationId xmlns:p14="http://schemas.microsoft.com/office/powerpoint/2010/main" val="3852840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Ожидание. Результаты.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556792"/>
            <a:ext cx="748883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/>
              <a:t>Количественные. </a:t>
            </a:r>
            <a:r>
              <a:rPr lang="ru-RU" sz="2200" dirty="0" err="1"/>
              <a:t>Благополучатели</a:t>
            </a:r>
            <a:r>
              <a:rPr lang="ru-RU" sz="2200" dirty="0"/>
              <a:t> более 100 человек в месяц (новые хозяева/семи пристроенных животных, экскурсии для школ, </a:t>
            </a:r>
            <a:r>
              <a:rPr lang="ru-RU" sz="2200" dirty="0" err="1"/>
              <a:t>СУЗов</a:t>
            </a:r>
            <a:r>
              <a:rPr lang="ru-RU" sz="2200" dirty="0"/>
              <a:t>, ВУЗов, уроки доброты, выставки). 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>Качественные. рост целевой аудитории более 100 человек в месяц, соответственно, 1200 в год (участники и волонтеры</a:t>
            </a:r>
            <a:r>
              <a:rPr lang="ru-RU" sz="2200" dirty="0" smtClean="0"/>
              <a:t>).</a:t>
            </a:r>
          </a:p>
          <a:p>
            <a:endParaRPr lang="ru-RU" sz="2200" dirty="0" smtClean="0"/>
          </a:p>
          <a:p>
            <a:r>
              <a:rPr lang="ru-RU" sz="2200" dirty="0" smtClean="0"/>
              <a:t>Ожидается </a:t>
            </a:r>
            <a:r>
              <a:rPr lang="ru-RU" sz="2200" dirty="0"/>
              <a:t>снижение числа смертей как среди отловленных животных, так и среди домашних питомцев; воспитание ответственности за своих питомцев среди жителей города, по средством популяризации гуманного обращения с животными </a:t>
            </a:r>
            <a:r>
              <a:rPr lang="ru-RU" sz="2200" dirty="0" smtClean="0"/>
              <a:t>.</a:t>
            </a:r>
          </a:p>
          <a:p>
            <a:endParaRPr lang="ru-RU" sz="2200" dirty="0" smtClean="0"/>
          </a:p>
          <a:p>
            <a:r>
              <a:rPr lang="ru-RU" sz="2200" dirty="0" smtClean="0"/>
              <a:t>Я верю в </a:t>
            </a:r>
            <a:r>
              <a:rPr lang="ru-RU" sz="2200" dirty="0"/>
              <a:t>то, что восстановив естественную природную связь людей и животных, в мире наступит гармония и понимание.</a:t>
            </a:r>
          </a:p>
          <a:p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98171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238</Words>
  <Application>Microsoft Office PowerPoint</Application>
  <PresentationFormat>Экран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Моя цель – помочь нуждающимся животным и своему родному городу Димитровграду</vt:lpstr>
      <vt:lpstr>Цели проекта</vt:lpstr>
      <vt:lpstr>Задачи проекта.</vt:lpstr>
      <vt:lpstr>Система проекта.</vt:lpstr>
      <vt:lpstr>Ожидание. Результаты.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Моя цель – помочь нуждающимся животным и своему родному городу Димитровграду</dc:title>
  <dc:creator>Hristina</dc:creator>
  <cp:lastModifiedBy>User</cp:lastModifiedBy>
  <cp:revision>9</cp:revision>
  <dcterms:created xsi:type="dcterms:W3CDTF">2020-04-30T16:17:48Z</dcterms:created>
  <dcterms:modified xsi:type="dcterms:W3CDTF">2020-04-30T19:46:18Z</dcterms:modified>
</cp:coreProperties>
</file>