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7" r:id="rId2"/>
    <p:sldId id="291" r:id="rId3"/>
    <p:sldId id="290" r:id="rId4"/>
    <p:sldId id="294" r:id="rId5"/>
    <p:sldId id="258" r:id="rId6"/>
    <p:sldId id="295" r:id="rId7"/>
    <p:sldId id="278" r:id="rId8"/>
    <p:sldId id="275" r:id="rId9"/>
    <p:sldId id="296" r:id="rId10"/>
    <p:sldId id="277" r:id="rId11"/>
    <p:sldId id="297" r:id="rId12"/>
    <p:sldId id="292" r:id="rId13"/>
    <p:sldId id="288" r:id="rId14"/>
    <p:sldId id="273" r:id="rId15"/>
    <p:sldId id="298" r:id="rId16"/>
    <p:sldId id="29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3947F-1F60-4E35-AAB6-D46BBE28577A}" type="doc">
      <dgm:prSet loTypeId="urn:microsoft.com/office/officeart/2005/8/layout/cycle2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E9CE1C9-F164-4F60-8933-140B379BD76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Театрализованные игры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3963524-16A4-459F-AB07-9931FF383BA9}" type="parTrans" cxnId="{F17390AD-D108-4C2A-AB1F-BAF7158F3CBC}">
      <dgm:prSet/>
      <dgm:spPr/>
      <dgm:t>
        <a:bodyPr/>
        <a:lstStyle/>
        <a:p>
          <a:endParaRPr lang="ru-RU"/>
        </a:p>
      </dgm:t>
    </dgm:pt>
    <dgm:pt modelId="{DD7D4D05-784C-43D1-9A74-51917BD78776}" type="sibTrans" cxnId="{F17390AD-D108-4C2A-AB1F-BAF7158F3CBC}">
      <dgm:prSet/>
      <dgm:spPr/>
      <dgm:t>
        <a:bodyPr/>
        <a:lstStyle/>
        <a:p>
          <a:endParaRPr lang="ru-RU"/>
        </a:p>
      </dgm:t>
    </dgm:pt>
    <dgm:pt modelId="{91924395-4BD6-468F-BE74-AAF12CE6FED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Развивающие игры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Воскобовича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A79358A-694C-463E-8DD3-8B258BDB91D3}" type="parTrans" cxnId="{12C48E2D-99B7-4491-9E9B-C4986B6492BB}">
      <dgm:prSet/>
      <dgm:spPr/>
      <dgm:t>
        <a:bodyPr/>
        <a:lstStyle/>
        <a:p>
          <a:endParaRPr lang="ru-RU"/>
        </a:p>
      </dgm:t>
    </dgm:pt>
    <dgm:pt modelId="{629361EA-1BED-4AF2-AEFA-18FC7E8829A1}" type="sibTrans" cxnId="{12C48E2D-99B7-4491-9E9B-C4986B6492BB}">
      <dgm:prSet/>
      <dgm:spPr/>
      <dgm:t>
        <a:bodyPr/>
        <a:lstStyle/>
        <a:p>
          <a:endParaRPr lang="ru-RU"/>
        </a:p>
      </dgm:t>
    </dgm:pt>
    <dgm:pt modelId="{CF65D381-8ECA-4A13-9984-2035859F1983}">
      <dgm:prSet phldrT="[Текст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Lego</a:t>
          </a:r>
        </a:p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Education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A0BE9A9-5D92-4938-8079-6591C3DA9EB0}" type="parTrans" cxnId="{49066458-9455-4D1D-A91F-57C43869A1EE}">
      <dgm:prSet/>
      <dgm:spPr/>
      <dgm:t>
        <a:bodyPr/>
        <a:lstStyle/>
        <a:p>
          <a:endParaRPr lang="ru-RU"/>
        </a:p>
      </dgm:t>
    </dgm:pt>
    <dgm:pt modelId="{54AE281D-C567-4354-B56B-5A5A044C80C6}" type="sibTrans" cxnId="{49066458-9455-4D1D-A91F-57C43869A1EE}">
      <dgm:prSet/>
      <dgm:spPr/>
      <dgm:t>
        <a:bodyPr/>
        <a:lstStyle/>
        <a:p>
          <a:endParaRPr lang="ru-RU"/>
        </a:p>
      </dgm:t>
    </dgm:pt>
    <dgm:pt modelId="{32F1822E-1B3C-48F6-8D8E-1F871114E6E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Рисуем вместе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D9F43AC-064F-47AF-AA9C-9906E824B28B}" type="parTrans" cxnId="{000BF595-E34E-471C-81A6-60DD2426A53B}">
      <dgm:prSet/>
      <dgm:spPr/>
      <dgm:t>
        <a:bodyPr/>
        <a:lstStyle/>
        <a:p>
          <a:endParaRPr lang="ru-RU"/>
        </a:p>
      </dgm:t>
    </dgm:pt>
    <dgm:pt modelId="{F4214EE7-C454-4794-B157-2E9290EAAEC9}" type="sibTrans" cxnId="{000BF595-E34E-471C-81A6-60DD2426A53B}">
      <dgm:prSet/>
      <dgm:spPr/>
      <dgm:t>
        <a:bodyPr/>
        <a:lstStyle/>
        <a:p>
          <a:endParaRPr lang="ru-RU"/>
        </a:p>
      </dgm:t>
    </dgm:pt>
    <dgm:pt modelId="{634A8072-A35C-4ACE-8299-71BC803A3AF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Подготовка детей к школе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5F61042-32A5-4612-A459-F09F990B4AC8}" type="parTrans" cxnId="{1AAD4BC7-4D64-4EC3-924F-D9090F0A42C1}">
      <dgm:prSet/>
      <dgm:spPr/>
      <dgm:t>
        <a:bodyPr/>
        <a:lstStyle/>
        <a:p>
          <a:endParaRPr lang="ru-RU"/>
        </a:p>
      </dgm:t>
    </dgm:pt>
    <dgm:pt modelId="{0EBBCC32-B3EC-459C-AFAC-13AC3954E655}" type="sibTrans" cxnId="{1AAD4BC7-4D64-4EC3-924F-D9090F0A42C1}">
      <dgm:prSet/>
      <dgm:spPr/>
      <dgm:t>
        <a:bodyPr/>
        <a:lstStyle/>
        <a:p>
          <a:endParaRPr lang="ru-RU"/>
        </a:p>
      </dgm:t>
    </dgm:pt>
    <dgm:pt modelId="{695D03FB-279A-4F2B-BA8F-CA9D80787B3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ПДД с нами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11E5931-0487-4FD7-AF3E-E074459145E3}" type="parTrans" cxnId="{6BAC8936-58CA-47E0-9CC0-5E19163E2AC6}">
      <dgm:prSet/>
      <dgm:spPr/>
      <dgm:t>
        <a:bodyPr/>
        <a:lstStyle/>
        <a:p>
          <a:endParaRPr lang="ru-RU"/>
        </a:p>
      </dgm:t>
    </dgm:pt>
    <dgm:pt modelId="{7BE08F12-0CBF-4836-B48D-CB43510E5767}" type="sibTrans" cxnId="{6BAC8936-58CA-47E0-9CC0-5E19163E2AC6}">
      <dgm:prSet/>
      <dgm:spPr/>
      <dgm:t>
        <a:bodyPr/>
        <a:lstStyle/>
        <a:p>
          <a:endParaRPr lang="ru-RU"/>
        </a:p>
      </dgm:t>
    </dgm:pt>
    <dgm:pt modelId="{98439222-F7EF-4FCF-BAA3-B25E279C573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Веселые старты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C8860B2-F2BC-432E-957B-91161C84A097}" type="parTrans" cxnId="{4E5FAA31-578C-44B9-8F26-597FECC10273}">
      <dgm:prSet/>
      <dgm:spPr/>
      <dgm:t>
        <a:bodyPr/>
        <a:lstStyle/>
        <a:p>
          <a:endParaRPr lang="ru-RU"/>
        </a:p>
      </dgm:t>
    </dgm:pt>
    <dgm:pt modelId="{0004C482-C45C-4FAC-97B8-D2D484ED0B3D}" type="sibTrans" cxnId="{4E5FAA31-578C-44B9-8F26-597FECC10273}">
      <dgm:prSet/>
      <dgm:spPr/>
      <dgm:t>
        <a:bodyPr/>
        <a:lstStyle/>
        <a:p>
          <a:endParaRPr lang="ru-RU"/>
        </a:p>
      </dgm:t>
    </dgm:pt>
    <dgm:pt modelId="{96C73BF4-FA4C-43CE-95C7-F19977064BE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Каллиграфия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76846F9-843B-4E94-9804-929826ACD254}" type="parTrans" cxnId="{E35A13B2-3D03-4035-9020-004A1E5FE798}">
      <dgm:prSet/>
      <dgm:spPr/>
      <dgm:t>
        <a:bodyPr/>
        <a:lstStyle/>
        <a:p>
          <a:endParaRPr lang="ru-RU"/>
        </a:p>
      </dgm:t>
    </dgm:pt>
    <dgm:pt modelId="{4A83725B-8198-47EC-A3BA-18717980D59F}" type="sibTrans" cxnId="{E35A13B2-3D03-4035-9020-004A1E5FE798}">
      <dgm:prSet/>
      <dgm:spPr/>
      <dgm:t>
        <a:bodyPr/>
        <a:lstStyle/>
        <a:p>
          <a:endParaRPr lang="ru-RU"/>
        </a:p>
      </dgm:t>
    </dgm:pt>
    <dgm:pt modelId="{011E970C-5CE4-42D6-A1D6-D794EC751892}" type="pres">
      <dgm:prSet presAssocID="{6923947F-1F60-4E35-AAB6-D46BBE2857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BE7A0-412D-44BA-BD46-F18FAEB1EE0E}" type="pres">
      <dgm:prSet presAssocID="{CE9CE1C9-F164-4F60-8933-140B379BD76E}" presName="node" presStyleLbl="node1" presStyleIdx="0" presStyleCnt="8" custScaleX="238536" custScaleY="123186" custRadScaleRad="90831" custRadScaleInc="-5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EE979-F588-4E4D-B09C-3AEC5074208F}" type="pres">
      <dgm:prSet presAssocID="{DD7D4D05-784C-43D1-9A74-51917BD78776}" presName="sibTrans" presStyleLbl="sibTrans2D1" presStyleIdx="0" presStyleCnt="8" custScaleY="135821"/>
      <dgm:spPr/>
      <dgm:t>
        <a:bodyPr/>
        <a:lstStyle/>
        <a:p>
          <a:endParaRPr lang="ru-RU"/>
        </a:p>
      </dgm:t>
    </dgm:pt>
    <dgm:pt modelId="{3BB5B6CA-A071-449A-A156-DF1F93B44A69}" type="pres">
      <dgm:prSet presAssocID="{DD7D4D05-784C-43D1-9A74-51917BD78776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684D3724-F5DA-4B1C-A20F-306187B93219}" type="pres">
      <dgm:prSet presAssocID="{91924395-4BD6-468F-BE74-AAF12CE6FED0}" presName="node" presStyleLbl="node1" presStyleIdx="1" presStyleCnt="8" custScaleX="177239" custScaleY="107653" custRadScaleRad="149138" custRadScaleInc="61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DC7D8-FA40-4EDF-8ACB-49700C76C167}" type="pres">
      <dgm:prSet presAssocID="{629361EA-1BED-4AF2-AEFA-18FC7E8829A1}" presName="sibTrans" presStyleLbl="sibTrans2D1" presStyleIdx="1" presStyleCnt="8" custAng="21166784" custScaleX="114855" custScaleY="139852"/>
      <dgm:spPr/>
      <dgm:t>
        <a:bodyPr/>
        <a:lstStyle/>
        <a:p>
          <a:endParaRPr lang="ru-RU"/>
        </a:p>
      </dgm:t>
    </dgm:pt>
    <dgm:pt modelId="{18FFCC4D-76BD-4991-8AC1-5867AA8BA061}" type="pres">
      <dgm:prSet presAssocID="{629361EA-1BED-4AF2-AEFA-18FC7E8829A1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D7758619-566F-464E-8D39-DCA2E9EF4AB7}" type="pres">
      <dgm:prSet presAssocID="{CF65D381-8ECA-4A13-9984-2035859F1983}" presName="node" presStyleLbl="node1" presStyleIdx="2" presStyleCnt="8" custScaleX="162620" custScaleY="106366" custRadScaleRad="124757" custRadScaleInc="10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A9DF4-0AD8-4552-B89D-2CA01D43DB59}" type="pres">
      <dgm:prSet presAssocID="{54AE281D-C567-4354-B56B-5A5A044C80C6}" presName="sibTrans" presStyleLbl="sibTrans2D1" presStyleIdx="2" presStyleCnt="8" custAng="142249" custScaleX="141798" custScaleY="147858"/>
      <dgm:spPr/>
      <dgm:t>
        <a:bodyPr/>
        <a:lstStyle/>
        <a:p>
          <a:endParaRPr lang="ru-RU"/>
        </a:p>
      </dgm:t>
    </dgm:pt>
    <dgm:pt modelId="{6C39484A-977F-4580-AA70-F6A5B7F74349}" type="pres">
      <dgm:prSet presAssocID="{54AE281D-C567-4354-B56B-5A5A044C80C6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CD83F64-522C-463B-8CB1-A65879B13679}" type="pres">
      <dgm:prSet presAssocID="{32F1822E-1B3C-48F6-8D8E-1F871114E6EC}" presName="node" presStyleLbl="node1" presStyleIdx="3" presStyleCnt="8" custScaleX="169944" custScaleY="98839" custRadScaleRad="145319" custRadScaleInc="-42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29C9D-E416-483F-B3F1-A7F60DA9B05E}" type="pres">
      <dgm:prSet presAssocID="{F4214EE7-C454-4794-B157-2E9290EAAEC9}" presName="sibTrans" presStyleLbl="sibTrans2D1" presStyleIdx="3" presStyleCnt="8" custScaleX="166318" custScaleY="132356" custLinFactNeighborX="18536" custLinFactNeighborY="74052"/>
      <dgm:spPr/>
      <dgm:t>
        <a:bodyPr/>
        <a:lstStyle/>
        <a:p>
          <a:endParaRPr lang="ru-RU"/>
        </a:p>
      </dgm:t>
    </dgm:pt>
    <dgm:pt modelId="{9B9300B1-5644-4C7F-B191-B0D76CF744CE}" type="pres">
      <dgm:prSet presAssocID="{F4214EE7-C454-4794-B157-2E9290EAAEC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132B2A6B-4DCD-47BD-B4E2-70AA47443774}" type="pres">
      <dgm:prSet presAssocID="{634A8072-A35C-4ACE-8299-71BC803A3AFA}" presName="node" presStyleLbl="node1" presStyleIdx="4" presStyleCnt="8" custScaleX="192916" custScaleY="117017" custRadScaleRad="100675" custRadScaleInc="3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BB7F0-6736-4362-BADB-856CA7626862}" type="pres">
      <dgm:prSet presAssocID="{0EBBCC32-B3EC-459C-AFAC-13AC3954E655}" presName="sibTrans" presStyleLbl="sibTrans2D1" presStyleIdx="4" presStyleCnt="8" custScaleX="141568" custScaleY="127625" custLinFactNeighborX="-30623" custLinFactNeighborY="58617"/>
      <dgm:spPr/>
      <dgm:t>
        <a:bodyPr/>
        <a:lstStyle/>
        <a:p>
          <a:endParaRPr lang="ru-RU"/>
        </a:p>
      </dgm:t>
    </dgm:pt>
    <dgm:pt modelId="{7C75AFAE-04A7-4372-AF0D-536F57469EAA}" type="pres">
      <dgm:prSet presAssocID="{0EBBCC32-B3EC-459C-AFAC-13AC3954E655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324D1ACD-8746-4A5A-8FC3-8B7F1AC5793C}" type="pres">
      <dgm:prSet presAssocID="{695D03FB-279A-4F2B-BA8F-CA9D80787B3F}" presName="node" presStyleLbl="node1" presStyleIdx="5" presStyleCnt="8" custScaleX="165585" custScaleY="110368" custRadScaleRad="146809" custRadScaleInc="38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68831-AABD-4FF6-9FD3-075627BAF751}" type="pres">
      <dgm:prSet presAssocID="{7BE08F12-0CBF-4836-B48D-CB43510E5767}" presName="sibTrans" presStyleLbl="sibTrans2D1" presStyleIdx="5" presStyleCnt="8" custAng="21106825" custScaleX="152307" custScaleY="129151" custLinFactNeighborX="15237" custLinFactNeighborY="-3226"/>
      <dgm:spPr/>
      <dgm:t>
        <a:bodyPr/>
        <a:lstStyle/>
        <a:p>
          <a:endParaRPr lang="ru-RU"/>
        </a:p>
      </dgm:t>
    </dgm:pt>
    <dgm:pt modelId="{C656094A-B471-492E-B4EC-27F4412A54B4}" type="pres">
      <dgm:prSet presAssocID="{7BE08F12-0CBF-4836-B48D-CB43510E576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A78DEF0A-AB8B-46B3-B461-B1C804AC382A}" type="pres">
      <dgm:prSet presAssocID="{98439222-F7EF-4FCF-BAA3-B25E279C573E}" presName="node" presStyleLbl="node1" presStyleIdx="6" presStyleCnt="8" custScaleX="160125" custScaleY="103747" custRadScaleRad="120269" custRadScaleInc="-26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B8F30-CE11-4959-9F2E-08EF3AFF1BF6}" type="pres">
      <dgm:prSet presAssocID="{0004C482-C45C-4FAC-97B8-D2D484ED0B3D}" presName="sibTrans" presStyleLbl="sibTrans2D1" presStyleIdx="6" presStyleCnt="8" custScaleY="176885"/>
      <dgm:spPr/>
      <dgm:t>
        <a:bodyPr/>
        <a:lstStyle/>
        <a:p>
          <a:endParaRPr lang="ru-RU"/>
        </a:p>
      </dgm:t>
    </dgm:pt>
    <dgm:pt modelId="{62978508-CD56-43ED-A15A-1714D8620B8A}" type="pres">
      <dgm:prSet presAssocID="{0004C482-C45C-4FAC-97B8-D2D484ED0B3D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F4955356-12A3-4ECD-A6C8-3D242309A875}" type="pres">
      <dgm:prSet presAssocID="{96C73BF4-FA4C-43CE-95C7-F19977064BE6}" presName="node" presStyleLbl="node1" presStyleIdx="7" presStyleCnt="8" custScaleX="150152" custScaleY="112815" custRadScaleRad="142160" custRadScaleInc="-63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125F8-13A4-477E-9DB0-2580D4BB49E1}" type="pres">
      <dgm:prSet presAssocID="{4A83725B-8198-47EC-A3BA-18717980D59F}" presName="sibTrans" presStyleLbl="sibTrans2D1" presStyleIdx="7" presStyleCnt="8"/>
      <dgm:spPr/>
      <dgm:t>
        <a:bodyPr/>
        <a:lstStyle/>
        <a:p>
          <a:endParaRPr lang="ru-RU"/>
        </a:p>
      </dgm:t>
    </dgm:pt>
    <dgm:pt modelId="{3AD109E9-C6EB-41E0-9E78-7E9559A9B63B}" type="pres">
      <dgm:prSet presAssocID="{4A83725B-8198-47EC-A3BA-18717980D59F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7776E092-D1C0-43CE-A2E7-5E79A89E1B7C}" type="presOf" srcId="{4A83725B-8198-47EC-A3BA-18717980D59F}" destId="{3AD109E9-C6EB-41E0-9E78-7E9559A9B63B}" srcOrd="1" destOrd="0" presId="urn:microsoft.com/office/officeart/2005/8/layout/cycle2"/>
    <dgm:cxn modelId="{1AAD4BC7-4D64-4EC3-924F-D9090F0A42C1}" srcId="{6923947F-1F60-4E35-AAB6-D46BBE28577A}" destId="{634A8072-A35C-4ACE-8299-71BC803A3AFA}" srcOrd="4" destOrd="0" parTransId="{A5F61042-32A5-4612-A459-F09F990B4AC8}" sibTransId="{0EBBCC32-B3EC-459C-AFAC-13AC3954E655}"/>
    <dgm:cxn modelId="{000BF595-E34E-471C-81A6-60DD2426A53B}" srcId="{6923947F-1F60-4E35-AAB6-D46BBE28577A}" destId="{32F1822E-1B3C-48F6-8D8E-1F871114E6EC}" srcOrd="3" destOrd="0" parTransId="{1D9F43AC-064F-47AF-AA9C-9906E824B28B}" sibTransId="{F4214EE7-C454-4794-B157-2E9290EAAEC9}"/>
    <dgm:cxn modelId="{B2E56742-55DE-4C48-BA0B-1B1B4DF31BB5}" type="presOf" srcId="{54AE281D-C567-4354-B56B-5A5A044C80C6}" destId="{6C39484A-977F-4580-AA70-F6A5B7F74349}" srcOrd="1" destOrd="0" presId="urn:microsoft.com/office/officeart/2005/8/layout/cycle2"/>
    <dgm:cxn modelId="{B8F3CE2D-D564-4A85-9AC3-353E50AC8717}" type="presOf" srcId="{96C73BF4-FA4C-43CE-95C7-F19977064BE6}" destId="{F4955356-12A3-4ECD-A6C8-3D242309A875}" srcOrd="0" destOrd="0" presId="urn:microsoft.com/office/officeart/2005/8/layout/cycle2"/>
    <dgm:cxn modelId="{D944E233-737A-4F01-952D-A27408F02FAA}" type="presOf" srcId="{7BE08F12-0CBF-4836-B48D-CB43510E5767}" destId="{80468831-AABD-4FF6-9FD3-075627BAF751}" srcOrd="0" destOrd="0" presId="urn:microsoft.com/office/officeart/2005/8/layout/cycle2"/>
    <dgm:cxn modelId="{509DEA3E-857F-4FE8-B97F-08C2B6E72ED8}" type="presOf" srcId="{F4214EE7-C454-4794-B157-2E9290EAAEC9}" destId="{A5029C9D-E416-483F-B3F1-A7F60DA9B05E}" srcOrd="0" destOrd="0" presId="urn:microsoft.com/office/officeart/2005/8/layout/cycle2"/>
    <dgm:cxn modelId="{53C0B062-B5E1-474A-8044-C2145B265E0F}" type="presOf" srcId="{32F1822E-1B3C-48F6-8D8E-1F871114E6EC}" destId="{6CD83F64-522C-463B-8CB1-A65879B13679}" srcOrd="0" destOrd="0" presId="urn:microsoft.com/office/officeart/2005/8/layout/cycle2"/>
    <dgm:cxn modelId="{E35A13B2-3D03-4035-9020-004A1E5FE798}" srcId="{6923947F-1F60-4E35-AAB6-D46BBE28577A}" destId="{96C73BF4-FA4C-43CE-95C7-F19977064BE6}" srcOrd="7" destOrd="0" parTransId="{A76846F9-843B-4E94-9804-929826ACD254}" sibTransId="{4A83725B-8198-47EC-A3BA-18717980D59F}"/>
    <dgm:cxn modelId="{5ADF53AB-FA94-4296-8A24-FFC528ECE60E}" type="presOf" srcId="{DD7D4D05-784C-43D1-9A74-51917BD78776}" destId="{9B4EE979-F588-4E4D-B09C-3AEC5074208F}" srcOrd="0" destOrd="0" presId="urn:microsoft.com/office/officeart/2005/8/layout/cycle2"/>
    <dgm:cxn modelId="{ED234E39-E329-4DEF-8912-0F35B276E548}" type="presOf" srcId="{0EBBCC32-B3EC-459C-AFAC-13AC3954E655}" destId="{7C75AFAE-04A7-4372-AF0D-536F57469EAA}" srcOrd="1" destOrd="0" presId="urn:microsoft.com/office/officeart/2005/8/layout/cycle2"/>
    <dgm:cxn modelId="{62D9A7C8-E872-4C6E-9000-00A0E19B6F56}" type="presOf" srcId="{CE9CE1C9-F164-4F60-8933-140B379BD76E}" destId="{1BABE7A0-412D-44BA-BD46-F18FAEB1EE0E}" srcOrd="0" destOrd="0" presId="urn:microsoft.com/office/officeart/2005/8/layout/cycle2"/>
    <dgm:cxn modelId="{8916613E-D8B4-4464-9936-55B1B144DECC}" type="presOf" srcId="{98439222-F7EF-4FCF-BAA3-B25E279C573E}" destId="{A78DEF0A-AB8B-46B3-B461-B1C804AC382A}" srcOrd="0" destOrd="0" presId="urn:microsoft.com/office/officeart/2005/8/layout/cycle2"/>
    <dgm:cxn modelId="{A7B5B91C-250C-47BB-9FF0-A517E1EDA364}" type="presOf" srcId="{0EBBCC32-B3EC-459C-AFAC-13AC3954E655}" destId="{12BBB7F0-6736-4362-BADB-856CA7626862}" srcOrd="0" destOrd="0" presId="urn:microsoft.com/office/officeart/2005/8/layout/cycle2"/>
    <dgm:cxn modelId="{F17390AD-D108-4C2A-AB1F-BAF7158F3CBC}" srcId="{6923947F-1F60-4E35-AAB6-D46BBE28577A}" destId="{CE9CE1C9-F164-4F60-8933-140B379BD76E}" srcOrd="0" destOrd="0" parTransId="{33963524-16A4-459F-AB07-9931FF383BA9}" sibTransId="{DD7D4D05-784C-43D1-9A74-51917BD78776}"/>
    <dgm:cxn modelId="{49066458-9455-4D1D-A91F-57C43869A1EE}" srcId="{6923947F-1F60-4E35-AAB6-D46BBE28577A}" destId="{CF65D381-8ECA-4A13-9984-2035859F1983}" srcOrd="2" destOrd="0" parTransId="{DA0BE9A9-5D92-4938-8079-6591C3DA9EB0}" sibTransId="{54AE281D-C567-4354-B56B-5A5A044C80C6}"/>
    <dgm:cxn modelId="{12C48E2D-99B7-4491-9E9B-C4986B6492BB}" srcId="{6923947F-1F60-4E35-AAB6-D46BBE28577A}" destId="{91924395-4BD6-468F-BE74-AAF12CE6FED0}" srcOrd="1" destOrd="0" parTransId="{4A79358A-694C-463E-8DD3-8B258BDB91D3}" sibTransId="{629361EA-1BED-4AF2-AEFA-18FC7E8829A1}"/>
    <dgm:cxn modelId="{22062AC3-F238-4B00-8B34-F0150C460E03}" type="presOf" srcId="{0004C482-C45C-4FAC-97B8-D2D484ED0B3D}" destId="{3C1B8F30-CE11-4959-9F2E-08EF3AFF1BF6}" srcOrd="0" destOrd="0" presId="urn:microsoft.com/office/officeart/2005/8/layout/cycle2"/>
    <dgm:cxn modelId="{F78D3C9B-0F9A-4B5C-80D9-B53531A893C4}" type="presOf" srcId="{634A8072-A35C-4ACE-8299-71BC803A3AFA}" destId="{132B2A6B-4DCD-47BD-B4E2-70AA47443774}" srcOrd="0" destOrd="0" presId="urn:microsoft.com/office/officeart/2005/8/layout/cycle2"/>
    <dgm:cxn modelId="{047A9A68-575C-4AE8-A59E-0278E29ACB37}" type="presOf" srcId="{629361EA-1BED-4AF2-AEFA-18FC7E8829A1}" destId="{18FFCC4D-76BD-4991-8AC1-5867AA8BA061}" srcOrd="1" destOrd="0" presId="urn:microsoft.com/office/officeart/2005/8/layout/cycle2"/>
    <dgm:cxn modelId="{4D5204D0-3470-4D06-A5D8-3B06DBF64B21}" type="presOf" srcId="{91924395-4BD6-468F-BE74-AAF12CE6FED0}" destId="{684D3724-F5DA-4B1C-A20F-306187B93219}" srcOrd="0" destOrd="0" presId="urn:microsoft.com/office/officeart/2005/8/layout/cycle2"/>
    <dgm:cxn modelId="{7C25F3DF-E8CA-4B66-9E5D-97887C8CF568}" type="presOf" srcId="{DD7D4D05-784C-43D1-9A74-51917BD78776}" destId="{3BB5B6CA-A071-449A-A156-DF1F93B44A69}" srcOrd="1" destOrd="0" presId="urn:microsoft.com/office/officeart/2005/8/layout/cycle2"/>
    <dgm:cxn modelId="{3D519956-0DE9-4A22-856A-E8A829210C25}" type="presOf" srcId="{0004C482-C45C-4FAC-97B8-D2D484ED0B3D}" destId="{62978508-CD56-43ED-A15A-1714D8620B8A}" srcOrd="1" destOrd="0" presId="urn:microsoft.com/office/officeart/2005/8/layout/cycle2"/>
    <dgm:cxn modelId="{CA3E02E3-C341-4B71-9D5F-39301E6BA39E}" type="presOf" srcId="{629361EA-1BED-4AF2-AEFA-18FC7E8829A1}" destId="{CA3DC7D8-FA40-4EDF-8ACB-49700C76C167}" srcOrd="0" destOrd="0" presId="urn:microsoft.com/office/officeart/2005/8/layout/cycle2"/>
    <dgm:cxn modelId="{B53131D4-AFAE-4C9E-A295-D7F737E321FD}" type="presOf" srcId="{6923947F-1F60-4E35-AAB6-D46BBE28577A}" destId="{011E970C-5CE4-42D6-A1D6-D794EC751892}" srcOrd="0" destOrd="0" presId="urn:microsoft.com/office/officeart/2005/8/layout/cycle2"/>
    <dgm:cxn modelId="{5F21945A-E10E-46C5-9D14-E411915E5036}" type="presOf" srcId="{54AE281D-C567-4354-B56B-5A5A044C80C6}" destId="{439A9DF4-0AD8-4552-B89D-2CA01D43DB59}" srcOrd="0" destOrd="0" presId="urn:microsoft.com/office/officeart/2005/8/layout/cycle2"/>
    <dgm:cxn modelId="{4E5FAA31-578C-44B9-8F26-597FECC10273}" srcId="{6923947F-1F60-4E35-AAB6-D46BBE28577A}" destId="{98439222-F7EF-4FCF-BAA3-B25E279C573E}" srcOrd="6" destOrd="0" parTransId="{AC8860B2-F2BC-432E-957B-91161C84A097}" sibTransId="{0004C482-C45C-4FAC-97B8-D2D484ED0B3D}"/>
    <dgm:cxn modelId="{198F5F11-01BC-44AE-A969-E08D14961C91}" type="presOf" srcId="{4A83725B-8198-47EC-A3BA-18717980D59F}" destId="{5CB125F8-13A4-477E-9DB0-2580D4BB49E1}" srcOrd="0" destOrd="0" presId="urn:microsoft.com/office/officeart/2005/8/layout/cycle2"/>
    <dgm:cxn modelId="{C871144F-F727-4BED-9C20-857C3BD17B17}" type="presOf" srcId="{F4214EE7-C454-4794-B157-2E9290EAAEC9}" destId="{9B9300B1-5644-4C7F-B191-B0D76CF744CE}" srcOrd="1" destOrd="0" presId="urn:microsoft.com/office/officeart/2005/8/layout/cycle2"/>
    <dgm:cxn modelId="{EC4AA039-AC03-4D64-A207-F7A0B0151D47}" type="presOf" srcId="{7BE08F12-0CBF-4836-B48D-CB43510E5767}" destId="{C656094A-B471-492E-B4EC-27F4412A54B4}" srcOrd="1" destOrd="0" presId="urn:microsoft.com/office/officeart/2005/8/layout/cycle2"/>
    <dgm:cxn modelId="{6BAC8936-58CA-47E0-9CC0-5E19163E2AC6}" srcId="{6923947F-1F60-4E35-AAB6-D46BBE28577A}" destId="{695D03FB-279A-4F2B-BA8F-CA9D80787B3F}" srcOrd="5" destOrd="0" parTransId="{A11E5931-0487-4FD7-AF3E-E074459145E3}" sibTransId="{7BE08F12-0CBF-4836-B48D-CB43510E5767}"/>
    <dgm:cxn modelId="{AA6AB6A2-C82D-4D1D-A194-BE6B4698872A}" type="presOf" srcId="{695D03FB-279A-4F2B-BA8F-CA9D80787B3F}" destId="{324D1ACD-8746-4A5A-8FC3-8B7F1AC5793C}" srcOrd="0" destOrd="0" presId="urn:microsoft.com/office/officeart/2005/8/layout/cycle2"/>
    <dgm:cxn modelId="{CB9F5868-0575-4269-8F2C-FFA9B66F735B}" type="presOf" srcId="{CF65D381-8ECA-4A13-9984-2035859F1983}" destId="{D7758619-566F-464E-8D39-DCA2E9EF4AB7}" srcOrd="0" destOrd="0" presId="urn:microsoft.com/office/officeart/2005/8/layout/cycle2"/>
    <dgm:cxn modelId="{6B15BCC1-B06A-4389-A721-E44621D0C6EF}" type="presParOf" srcId="{011E970C-5CE4-42D6-A1D6-D794EC751892}" destId="{1BABE7A0-412D-44BA-BD46-F18FAEB1EE0E}" srcOrd="0" destOrd="0" presId="urn:microsoft.com/office/officeart/2005/8/layout/cycle2"/>
    <dgm:cxn modelId="{F8EC51C9-E38E-4DF9-8458-DF89B3302783}" type="presParOf" srcId="{011E970C-5CE4-42D6-A1D6-D794EC751892}" destId="{9B4EE979-F588-4E4D-B09C-3AEC5074208F}" srcOrd="1" destOrd="0" presId="urn:microsoft.com/office/officeart/2005/8/layout/cycle2"/>
    <dgm:cxn modelId="{943D2B69-E062-4D56-AC64-5DC5485E4FA0}" type="presParOf" srcId="{9B4EE979-F588-4E4D-B09C-3AEC5074208F}" destId="{3BB5B6CA-A071-449A-A156-DF1F93B44A69}" srcOrd="0" destOrd="0" presId="urn:microsoft.com/office/officeart/2005/8/layout/cycle2"/>
    <dgm:cxn modelId="{BC62CC76-576B-4D9E-9CF2-ABEFB7848ADF}" type="presParOf" srcId="{011E970C-5CE4-42D6-A1D6-D794EC751892}" destId="{684D3724-F5DA-4B1C-A20F-306187B93219}" srcOrd="2" destOrd="0" presId="urn:microsoft.com/office/officeart/2005/8/layout/cycle2"/>
    <dgm:cxn modelId="{74D7C5F0-82BF-4A75-B9F7-C94D24422EA8}" type="presParOf" srcId="{011E970C-5CE4-42D6-A1D6-D794EC751892}" destId="{CA3DC7D8-FA40-4EDF-8ACB-49700C76C167}" srcOrd="3" destOrd="0" presId="urn:microsoft.com/office/officeart/2005/8/layout/cycle2"/>
    <dgm:cxn modelId="{737CA179-FF67-442C-96E2-5AF504168848}" type="presParOf" srcId="{CA3DC7D8-FA40-4EDF-8ACB-49700C76C167}" destId="{18FFCC4D-76BD-4991-8AC1-5867AA8BA061}" srcOrd="0" destOrd="0" presId="urn:microsoft.com/office/officeart/2005/8/layout/cycle2"/>
    <dgm:cxn modelId="{D58C6252-FAFC-4836-AE15-55F88F287564}" type="presParOf" srcId="{011E970C-5CE4-42D6-A1D6-D794EC751892}" destId="{D7758619-566F-464E-8D39-DCA2E9EF4AB7}" srcOrd="4" destOrd="0" presId="urn:microsoft.com/office/officeart/2005/8/layout/cycle2"/>
    <dgm:cxn modelId="{3DC7A50E-8F5F-474D-A161-891A529E2A51}" type="presParOf" srcId="{011E970C-5CE4-42D6-A1D6-D794EC751892}" destId="{439A9DF4-0AD8-4552-B89D-2CA01D43DB59}" srcOrd="5" destOrd="0" presId="urn:microsoft.com/office/officeart/2005/8/layout/cycle2"/>
    <dgm:cxn modelId="{0A02AEB5-D068-4D72-AF52-EEC08854C731}" type="presParOf" srcId="{439A9DF4-0AD8-4552-B89D-2CA01D43DB59}" destId="{6C39484A-977F-4580-AA70-F6A5B7F74349}" srcOrd="0" destOrd="0" presId="urn:microsoft.com/office/officeart/2005/8/layout/cycle2"/>
    <dgm:cxn modelId="{7DAA81E6-FC1C-42D9-AA21-579CEF7FE485}" type="presParOf" srcId="{011E970C-5CE4-42D6-A1D6-D794EC751892}" destId="{6CD83F64-522C-463B-8CB1-A65879B13679}" srcOrd="6" destOrd="0" presId="urn:microsoft.com/office/officeart/2005/8/layout/cycle2"/>
    <dgm:cxn modelId="{022E6B17-42DD-45B4-AFA4-9E9DB7510182}" type="presParOf" srcId="{011E970C-5CE4-42D6-A1D6-D794EC751892}" destId="{A5029C9D-E416-483F-B3F1-A7F60DA9B05E}" srcOrd="7" destOrd="0" presId="urn:microsoft.com/office/officeart/2005/8/layout/cycle2"/>
    <dgm:cxn modelId="{A864315A-B6FD-431F-8F44-EFF0A2B8C9E5}" type="presParOf" srcId="{A5029C9D-E416-483F-B3F1-A7F60DA9B05E}" destId="{9B9300B1-5644-4C7F-B191-B0D76CF744CE}" srcOrd="0" destOrd="0" presId="urn:microsoft.com/office/officeart/2005/8/layout/cycle2"/>
    <dgm:cxn modelId="{B6B1B155-E7ED-4BB9-A690-040B337745E6}" type="presParOf" srcId="{011E970C-5CE4-42D6-A1D6-D794EC751892}" destId="{132B2A6B-4DCD-47BD-B4E2-70AA47443774}" srcOrd="8" destOrd="0" presId="urn:microsoft.com/office/officeart/2005/8/layout/cycle2"/>
    <dgm:cxn modelId="{4EB71CCB-EBF2-4DD8-A347-4E4CC07C391D}" type="presParOf" srcId="{011E970C-5CE4-42D6-A1D6-D794EC751892}" destId="{12BBB7F0-6736-4362-BADB-856CA7626862}" srcOrd="9" destOrd="0" presId="urn:microsoft.com/office/officeart/2005/8/layout/cycle2"/>
    <dgm:cxn modelId="{36D8A535-9AE1-4171-B75D-C2F4A868BDF8}" type="presParOf" srcId="{12BBB7F0-6736-4362-BADB-856CA7626862}" destId="{7C75AFAE-04A7-4372-AF0D-536F57469EAA}" srcOrd="0" destOrd="0" presId="urn:microsoft.com/office/officeart/2005/8/layout/cycle2"/>
    <dgm:cxn modelId="{F7A8D49B-19F6-4DAE-8E12-2CB0FF74BAB8}" type="presParOf" srcId="{011E970C-5CE4-42D6-A1D6-D794EC751892}" destId="{324D1ACD-8746-4A5A-8FC3-8B7F1AC5793C}" srcOrd="10" destOrd="0" presId="urn:microsoft.com/office/officeart/2005/8/layout/cycle2"/>
    <dgm:cxn modelId="{DF7C8AC0-2F02-4933-A761-29ABCDDDAC9C}" type="presParOf" srcId="{011E970C-5CE4-42D6-A1D6-D794EC751892}" destId="{80468831-AABD-4FF6-9FD3-075627BAF751}" srcOrd="11" destOrd="0" presId="urn:microsoft.com/office/officeart/2005/8/layout/cycle2"/>
    <dgm:cxn modelId="{34036BD4-99CB-4FC9-BE87-4EE9E1B96B1B}" type="presParOf" srcId="{80468831-AABD-4FF6-9FD3-075627BAF751}" destId="{C656094A-B471-492E-B4EC-27F4412A54B4}" srcOrd="0" destOrd="0" presId="urn:microsoft.com/office/officeart/2005/8/layout/cycle2"/>
    <dgm:cxn modelId="{87C4F1B5-D3FC-4583-A6DD-C1677B605A76}" type="presParOf" srcId="{011E970C-5CE4-42D6-A1D6-D794EC751892}" destId="{A78DEF0A-AB8B-46B3-B461-B1C804AC382A}" srcOrd="12" destOrd="0" presId="urn:microsoft.com/office/officeart/2005/8/layout/cycle2"/>
    <dgm:cxn modelId="{988777F1-2BE8-4538-8401-CF384AA254A8}" type="presParOf" srcId="{011E970C-5CE4-42D6-A1D6-D794EC751892}" destId="{3C1B8F30-CE11-4959-9F2E-08EF3AFF1BF6}" srcOrd="13" destOrd="0" presId="urn:microsoft.com/office/officeart/2005/8/layout/cycle2"/>
    <dgm:cxn modelId="{4EB6235B-98E0-4C55-9AE5-0A1001DEFC22}" type="presParOf" srcId="{3C1B8F30-CE11-4959-9F2E-08EF3AFF1BF6}" destId="{62978508-CD56-43ED-A15A-1714D8620B8A}" srcOrd="0" destOrd="0" presId="urn:microsoft.com/office/officeart/2005/8/layout/cycle2"/>
    <dgm:cxn modelId="{4A5C9F49-9D78-4A22-9D91-E006F3C781CA}" type="presParOf" srcId="{011E970C-5CE4-42D6-A1D6-D794EC751892}" destId="{F4955356-12A3-4ECD-A6C8-3D242309A875}" srcOrd="14" destOrd="0" presId="urn:microsoft.com/office/officeart/2005/8/layout/cycle2"/>
    <dgm:cxn modelId="{77FAC4F9-F9DA-4E6A-ABC6-3A15D4826B89}" type="presParOf" srcId="{011E970C-5CE4-42D6-A1D6-D794EC751892}" destId="{5CB125F8-13A4-477E-9DB0-2580D4BB49E1}" srcOrd="15" destOrd="0" presId="urn:microsoft.com/office/officeart/2005/8/layout/cycle2"/>
    <dgm:cxn modelId="{7AE9B67D-FA91-47D4-96A7-48917948E386}" type="presParOf" srcId="{5CB125F8-13A4-477E-9DB0-2580D4BB49E1}" destId="{3AD109E9-C6EB-41E0-9E78-7E9559A9B63B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BE7A0-412D-44BA-BD46-F18FAEB1EE0E}">
      <dsp:nvSpPr>
        <dsp:cNvPr id="0" name=""/>
        <dsp:cNvSpPr/>
      </dsp:nvSpPr>
      <dsp:spPr>
        <a:xfrm>
          <a:off x="2843807" y="111276"/>
          <a:ext cx="3322881" cy="17160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Театрализованные игры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3807" y="111276"/>
        <a:ext cx="3322881" cy="1716019"/>
      </dsp:txXfrm>
    </dsp:sp>
    <dsp:sp modelId="{9B4EE979-F588-4E4D-B09C-3AEC5074208F}">
      <dsp:nvSpPr>
        <dsp:cNvPr id="0" name=""/>
        <dsp:cNvSpPr/>
      </dsp:nvSpPr>
      <dsp:spPr>
        <a:xfrm rot="380456">
          <a:off x="6253030" y="860987"/>
          <a:ext cx="301640" cy="6385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380456">
        <a:off x="6253030" y="860987"/>
        <a:ext cx="301640" cy="638559"/>
      </dsp:txXfrm>
    </dsp:sp>
    <dsp:sp modelId="{684D3724-F5DA-4B1C-A20F-306187B93219}">
      <dsp:nvSpPr>
        <dsp:cNvPr id="0" name=""/>
        <dsp:cNvSpPr/>
      </dsp:nvSpPr>
      <dsp:spPr>
        <a:xfrm>
          <a:off x="6675005" y="597761"/>
          <a:ext cx="2468994" cy="14996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Развивающие игры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Воскобовича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75005" y="597761"/>
        <a:ext cx="2468994" cy="1499639"/>
      </dsp:txXfrm>
    </dsp:sp>
    <dsp:sp modelId="{CA3DC7D8-FA40-4EDF-8ACB-49700C76C167}">
      <dsp:nvSpPr>
        <dsp:cNvPr id="0" name=""/>
        <dsp:cNvSpPr/>
      </dsp:nvSpPr>
      <dsp:spPr>
        <a:xfrm rot="4874574">
          <a:off x="7711907" y="2130819"/>
          <a:ext cx="454858" cy="6575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4874574">
        <a:off x="7711907" y="2130819"/>
        <a:ext cx="454858" cy="657511"/>
      </dsp:txXfrm>
    </dsp:sp>
    <dsp:sp modelId="{D7758619-566F-464E-8D39-DCA2E9EF4AB7}">
      <dsp:nvSpPr>
        <dsp:cNvPr id="0" name=""/>
        <dsp:cNvSpPr/>
      </dsp:nvSpPr>
      <dsp:spPr>
        <a:xfrm>
          <a:off x="6836857" y="2844142"/>
          <a:ext cx="2265347" cy="148171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Lego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Education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36857" y="2844142"/>
        <a:ext cx="2265347" cy="1481711"/>
      </dsp:txXfrm>
    </dsp:sp>
    <dsp:sp modelId="{439A9DF4-0AD8-4552-B89D-2CA01D43DB59}">
      <dsp:nvSpPr>
        <dsp:cNvPr id="0" name=""/>
        <dsp:cNvSpPr/>
      </dsp:nvSpPr>
      <dsp:spPr>
        <a:xfrm rot="5807844">
          <a:off x="7607664" y="4333780"/>
          <a:ext cx="553988" cy="6951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5807844">
        <a:off x="7607664" y="4333780"/>
        <a:ext cx="553988" cy="695151"/>
      </dsp:txXfrm>
    </dsp:sp>
    <dsp:sp modelId="{6CD83F64-522C-463B-8CB1-A65879B13679}">
      <dsp:nvSpPr>
        <dsp:cNvPr id="0" name=""/>
        <dsp:cNvSpPr/>
      </dsp:nvSpPr>
      <dsp:spPr>
        <a:xfrm>
          <a:off x="6618432" y="5059158"/>
          <a:ext cx="2367373" cy="13768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Рисуем вместе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18432" y="5059158"/>
        <a:ext cx="2367373" cy="1376858"/>
      </dsp:txXfrm>
    </dsp:sp>
    <dsp:sp modelId="{A5029C9D-E416-483F-B3F1-A7F60DA9B05E}">
      <dsp:nvSpPr>
        <dsp:cNvPr id="0" name=""/>
        <dsp:cNvSpPr/>
      </dsp:nvSpPr>
      <dsp:spPr>
        <a:xfrm rot="10346088">
          <a:off x="5974522" y="5990112"/>
          <a:ext cx="721239" cy="6222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346088">
        <a:off x="5974522" y="5990112"/>
        <a:ext cx="721239" cy="622269"/>
      </dsp:txXfrm>
    </dsp:sp>
    <dsp:sp modelId="{132B2A6B-4DCD-47BD-B4E2-70AA47443774}">
      <dsp:nvSpPr>
        <dsp:cNvPr id="0" name=""/>
        <dsp:cNvSpPr/>
      </dsp:nvSpPr>
      <dsp:spPr>
        <a:xfrm>
          <a:off x="3180765" y="5367854"/>
          <a:ext cx="2687380" cy="163008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Подготовка детей к школе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0765" y="5367854"/>
        <a:ext cx="2687380" cy="1630083"/>
      </dsp:txXfrm>
    </dsp:sp>
    <dsp:sp modelId="{12BBB7F0-6736-4362-BADB-856CA7626862}">
      <dsp:nvSpPr>
        <dsp:cNvPr id="0" name=""/>
        <dsp:cNvSpPr/>
      </dsp:nvSpPr>
      <dsp:spPr>
        <a:xfrm rot="11180038">
          <a:off x="2451627" y="5972334"/>
          <a:ext cx="552771" cy="6000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1180038">
        <a:off x="2451627" y="5972334"/>
        <a:ext cx="552771" cy="600026"/>
      </dsp:txXfrm>
    </dsp:sp>
    <dsp:sp modelId="{324D1ACD-8746-4A5A-8FC3-8B7F1AC5793C}">
      <dsp:nvSpPr>
        <dsp:cNvPr id="0" name=""/>
        <dsp:cNvSpPr/>
      </dsp:nvSpPr>
      <dsp:spPr>
        <a:xfrm>
          <a:off x="179505" y="5059891"/>
          <a:ext cx="2306650" cy="15374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ПДД с нами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505" y="5059891"/>
        <a:ext cx="2306650" cy="1537460"/>
      </dsp:txXfrm>
    </dsp:sp>
    <dsp:sp modelId="{80468831-AABD-4FF6-9FD3-075627BAF751}">
      <dsp:nvSpPr>
        <dsp:cNvPr id="0" name=""/>
        <dsp:cNvSpPr/>
      </dsp:nvSpPr>
      <dsp:spPr>
        <a:xfrm rot="15642677">
          <a:off x="1137292" y="4476460"/>
          <a:ext cx="440678" cy="60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5642677">
        <a:off x="1137292" y="4476460"/>
        <a:ext cx="440678" cy="607200"/>
      </dsp:txXfrm>
    </dsp:sp>
    <dsp:sp modelId="{A78DEF0A-AB8B-46B3-B461-B1C804AC382A}">
      <dsp:nvSpPr>
        <dsp:cNvPr id="0" name=""/>
        <dsp:cNvSpPr/>
      </dsp:nvSpPr>
      <dsp:spPr>
        <a:xfrm>
          <a:off x="179519" y="3068954"/>
          <a:ext cx="2230591" cy="14452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Веселые старты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519" y="3068954"/>
        <a:ext cx="2230591" cy="1445228"/>
      </dsp:txXfrm>
    </dsp:sp>
    <dsp:sp modelId="{3C1B8F30-CE11-4959-9F2E-08EF3AFF1BF6}">
      <dsp:nvSpPr>
        <dsp:cNvPr id="0" name=""/>
        <dsp:cNvSpPr/>
      </dsp:nvSpPr>
      <dsp:spPr>
        <a:xfrm rot="16092100">
          <a:off x="1043955" y="2258564"/>
          <a:ext cx="431566" cy="831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 rot="16092100">
        <a:off x="1043955" y="2258564"/>
        <a:ext cx="431566" cy="831621"/>
      </dsp:txXfrm>
    </dsp:sp>
    <dsp:sp modelId="{F4955356-12A3-4ECD-A6C8-3D242309A875}">
      <dsp:nvSpPr>
        <dsp:cNvPr id="0" name=""/>
        <dsp:cNvSpPr/>
      </dsp:nvSpPr>
      <dsp:spPr>
        <a:xfrm>
          <a:off x="176082" y="683899"/>
          <a:ext cx="2091664" cy="157154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Каллиграфия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082" y="683899"/>
        <a:ext cx="2091664" cy="1571548"/>
      </dsp:txXfrm>
    </dsp:sp>
    <dsp:sp modelId="{5CB125F8-13A4-477E-9DB0-2580D4BB49E1}">
      <dsp:nvSpPr>
        <dsp:cNvPr id="0" name=""/>
        <dsp:cNvSpPr/>
      </dsp:nvSpPr>
      <dsp:spPr>
        <a:xfrm rot="21080080">
          <a:off x="2391111" y="1029249"/>
          <a:ext cx="356452" cy="4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21080080">
        <a:off x="2391111" y="1029249"/>
        <a:ext cx="356452" cy="470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18589-3AB0-4A12-B82C-899657CC462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DFFFD-AF0E-4381-B117-77D0A2C98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DFFFD-AF0E-4381-B117-77D0A2C984B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DFFFD-AF0E-4381-B117-77D0A2C984B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EFFEC5-C883-438A-9862-27929C090006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85370-5F91-4C06-AB69-3FD7EA28E2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79BC6-3BF5-4D9D-B4F7-C592A1633777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E010C-F0DA-4DD5-B779-6C4B4572E7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DBFCA1-DCF4-4F02-B249-64D15808C147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02929-7961-42C5-A45A-2F7DFF2EDB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F7BF7-6F95-4F29-9F5F-B1B115AD5F6A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2E641-5FD1-49E4-8ECA-29818CE85A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C658C-A955-4C9E-947B-20429C884683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13EDA-C24C-43C9-98EE-C7870701FB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724E2-8449-4D0A-A5C7-47FF6A56586C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3E7E4-4603-42A8-B323-61502477F1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35B89-1E84-49FF-AF98-42963C981C36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BD5B6-4BE1-49FF-AD5C-2D815FBBA6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92F04-E5F0-401F-AC10-3F4FF3912A48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A6012-0F05-475B-9BDD-1D1F6F7E79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7A8E2-D2DA-4271-A3C4-CB8E88C80E88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0DB5E-7797-44F7-97E0-5EB02D0006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F0CCFF-7D77-434A-BB16-45507EE5D7A1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EC4D9-8150-45EF-88F9-8906404D27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D690C-B783-4DDD-A2DA-607A7F3B7A95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0239C-8198-4201-87A1-B3789FF58B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82E152-92E9-400E-9129-D44CFFC4C54B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7A1DB6-7284-4201-9BE4-4F0A5AF6FF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99792" y="908720"/>
            <a:ext cx="6444208" cy="13826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/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Амурская региональная общественная организация «Молодежный</a:t>
            </a:r>
            <a:r>
              <a:rPr lang="ru-RU" sz="2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«Перспектива</a:t>
            </a:r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Амурского педагогического колледжа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764"/>
            <a:ext cx="2915816" cy="25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95736" y="3789040"/>
            <a:ext cx="5323510" cy="136815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проект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7215238" cy="1214446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Старт»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OLGA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8"/>
            <a:ext cx="3203848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Ольга\Desktop\План, отчеты МЦ Перспектива\щедрый вторник111\мечта\IMG-20191202-WA0049.jpg"/>
          <p:cNvPicPr>
            <a:picLocks noChangeAspect="1" noChangeArrowheads="1"/>
          </p:cNvPicPr>
          <p:nvPr/>
        </p:nvPicPr>
        <p:blipFill>
          <a:blip r:embed="rId2" cstate="print"/>
          <a:srcRect r="44743" b="6814"/>
          <a:stretch>
            <a:fillRect/>
          </a:stretch>
        </p:blipFill>
        <p:spPr bwMode="auto">
          <a:xfrm>
            <a:off x="179512" y="3284984"/>
            <a:ext cx="2808312" cy="330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19797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Театрализованные игры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социально-реабилитационный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«Мечта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36" t="9049" r="2839" b="11753"/>
          <a:stretch>
            <a:fillRect/>
          </a:stretch>
        </p:blipFill>
        <p:spPr bwMode="auto">
          <a:xfrm>
            <a:off x="2483768" y="2636912"/>
            <a:ext cx="5112568" cy="318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OLGA\Desktop\i.jpg"/>
          <p:cNvPicPr>
            <a:picLocks noChangeAspect="1" noChangeArrowheads="1"/>
          </p:cNvPicPr>
          <p:nvPr/>
        </p:nvPicPr>
        <p:blipFill>
          <a:blip r:embed="rId4" cstate="print"/>
          <a:srcRect r="13118"/>
          <a:stretch>
            <a:fillRect/>
          </a:stretch>
        </p:blipFill>
        <p:spPr bwMode="auto">
          <a:xfrm>
            <a:off x="0" y="0"/>
            <a:ext cx="190770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Users\Ольга\Desktop\План, отчеты МЦ Перспектива\щедрый вторник111\мечта\IMG-20191202-WA0058.jpg"/>
          <p:cNvPicPr>
            <a:picLocks noChangeAspect="1" noChangeArrowheads="1"/>
          </p:cNvPicPr>
          <p:nvPr/>
        </p:nvPicPr>
        <p:blipFill>
          <a:blip r:embed="rId5" cstate="print"/>
          <a:srcRect t="18014" r="9793" b="26175"/>
          <a:stretch>
            <a:fillRect/>
          </a:stretch>
        </p:blipFill>
        <p:spPr bwMode="auto">
          <a:xfrm>
            <a:off x="6084168" y="1988840"/>
            <a:ext cx="288032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752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20" y="188640"/>
            <a:ext cx="8401080" cy="14401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«Развивающие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57" t="8732" b="10448"/>
          <a:stretch>
            <a:fillRect/>
          </a:stretch>
        </p:blipFill>
        <p:spPr bwMode="auto">
          <a:xfrm>
            <a:off x="683568" y="2276872"/>
            <a:ext cx="7920880" cy="417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3"/>
            <a:ext cx="8001056" cy="7858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Веселые старты»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E:\Студент_года\подари радость детям\1\Изображение 036.jpg"/>
          <p:cNvPicPr>
            <a:picLocks noChangeAspect="1" noChangeArrowheads="1"/>
          </p:cNvPicPr>
          <p:nvPr/>
        </p:nvPicPr>
        <p:blipFill>
          <a:blip r:embed="rId2" cstate="print"/>
          <a:srcRect l="13605" r="6151"/>
          <a:stretch>
            <a:fillRect/>
          </a:stretch>
        </p:blipFill>
        <p:spPr bwMode="auto">
          <a:xfrm>
            <a:off x="2411760" y="1196752"/>
            <a:ext cx="4320480" cy="233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E:\Студент_года\подари радость детям\1\Изображение 030.jpg"/>
          <p:cNvPicPr>
            <a:picLocks noChangeAspect="1" noChangeArrowheads="1"/>
          </p:cNvPicPr>
          <p:nvPr/>
        </p:nvPicPr>
        <p:blipFill>
          <a:blip r:embed="rId3" cstate="print"/>
          <a:srcRect r="8067"/>
          <a:stretch>
            <a:fillRect/>
          </a:stretch>
        </p:blipFill>
        <p:spPr bwMode="auto">
          <a:xfrm>
            <a:off x="4644008" y="3789040"/>
            <a:ext cx="4176464" cy="2786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E:\Студент_года\подари радость детям\1\Изображение 057.jpg"/>
          <p:cNvPicPr>
            <a:picLocks noChangeAspect="1" noChangeArrowheads="1"/>
          </p:cNvPicPr>
          <p:nvPr/>
        </p:nvPicPr>
        <p:blipFill>
          <a:blip r:embed="rId4" cstate="print"/>
          <a:srcRect l="15555" t="21722"/>
          <a:stretch>
            <a:fillRect/>
          </a:stretch>
        </p:blipFill>
        <p:spPr bwMode="auto">
          <a:xfrm>
            <a:off x="251520" y="3789040"/>
            <a:ext cx="4037009" cy="275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OLGA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92288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6834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Users\Ольга\Desktop\План, отчеты МЦ Перспектива\щедрый вторник111\Новая папка\IMG-20191129-WA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59"/>
          <a:stretch>
            <a:fillRect/>
          </a:stretch>
        </p:blipFill>
        <p:spPr bwMode="auto">
          <a:xfrm>
            <a:off x="1403648" y="1628800"/>
            <a:ext cx="698477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OLGA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3768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34672" cy="112647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Рисуем вместе»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571612"/>
            <a:ext cx="8643998" cy="46434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7" name="Picture 7" descr="C:\Users\OLGA\Desktop\IMG_20200427_232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4104456" cy="426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C:\Users\OLGA\Desktop\IMG_20200427_232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929090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OLGA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9228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876256" cy="114300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детей к школе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Каллиграфия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 descr="C:\Users\OLGA\Desktop\n-2018-07-03-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0210"/>
          <a:stretch>
            <a:fillRect/>
          </a:stretch>
        </p:blipFill>
        <p:spPr bwMode="auto">
          <a:xfrm>
            <a:off x="1619672" y="1844824"/>
            <a:ext cx="6264696" cy="459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OLGA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5922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48239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99792" y="393305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Старт»</a:t>
            </a:r>
            <a:endParaRPr lang="ru-RU" sz="4000" dirty="0"/>
          </a:p>
        </p:txBody>
      </p:sp>
      <p:pic>
        <p:nvPicPr>
          <p:cNvPr id="9" name="Picture 2" descr="C:\Users\OLGA\Desktop\i.jpg"/>
          <p:cNvPicPr>
            <a:picLocks noChangeAspect="1" noChangeArrowheads="1"/>
          </p:cNvPicPr>
          <p:nvPr/>
        </p:nvPicPr>
        <p:blipFill>
          <a:blip r:embed="rId7" cstate="print"/>
          <a:srcRect l="11443" r="10627" b="5360"/>
          <a:stretch>
            <a:fillRect/>
          </a:stretch>
        </p:blipFill>
        <p:spPr bwMode="auto">
          <a:xfrm>
            <a:off x="2771800" y="2780927"/>
            <a:ext cx="1728192" cy="144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3968" y="328498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Педотряд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95736" y="548680"/>
            <a:ext cx="6336704" cy="92869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Старт»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358246" cy="4968552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реализации: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сентябрь 2015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группы: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дети, находящихся в трудной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жизненной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ситуации, в том числе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ОВЗ,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из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малообеспеченных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многодетных семей;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волонтеры</a:t>
            </a:r>
          </a:p>
        </p:txBody>
      </p:sp>
      <p:pic>
        <p:nvPicPr>
          <p:cNvPr id="6" name="Picture 2" descr="C:\Users\OLGA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1760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20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19630" r="2504" b="1640"/>
          <a:stretch>
            <a:fillRect/>
          </a:stretch>
        </p:blipFill>
        <p:spPr bwMode="auto">
          <a:xfrm>
            <a:off x="899592" y="2204864"/>
            <a:ext cx="2710236" cy="180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OLGA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83768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821537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Старт»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143372" y="1500174"/>
            <a:ext cx="4786346" cy="10001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14810" y="2643182"/>
            <a:ext cx="4786346" cy="40005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организации развивающих, творческих мероприятий для детей, находящихся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трудной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жизненной ситуации посредством деятельности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педотряда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Старт»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r="1786" b="24759"/>
          <a:stretch>
            <a:fillRect/>
          </a:stretch>
        </p:blipFill>
        <p:spPr bwMode="auto">
          <a:xfrm>
            <a:off x="323528" y="4365104"/>
            <a:ext cx="392909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Проект«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Старт»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57356" y="1214422"/>
            <a:ext cx="5929354" cy="857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2143116"/>
            <a:ext cx="8715436" cy="4357718"/>
          </a:xfrm>
        </p:spPr>
        <p:txBody>
          <a:bodyPr>
            <a:normAutofit fontScale="55000" lnSpcReduction="20000"/>
          </a:bodyPr>
          <a:lstStyle/>
          <a:p>
            <a:pPr marL="514350" indent="514350" algn="just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квалификации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волонтеров 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педотряда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Старт» по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направлениям проекта: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 игры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 «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LegoEducation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 «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 «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Рисуем вместе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«Музыка для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всех»;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«Веселые старты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«ПДД с нами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«Подготовка детей к школе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«Каллиграфия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514350" indent="514350" algn="just">
              <a:buFont typeface="+mj-lt"/>
              <a:buAutoNum type="arabicPeriod"/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514350" algn="just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практической деятельности волонтеров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педотряда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Старт» по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творческого потенциала детей, находящихся в трудной жизненной ситуации.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514350" algn="just">
              <a:buFont typeface="+mj-lt"/>
              <a:buAutoNum type="arabicPeriod"/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514350" algn="just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исследования  эффективности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педотряда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Старт».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44450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800100" indent="-800100"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Долгосрочный проект</a:t>
            </a:r>
          </a:p>
          <a:p>
            <a:pPr marL="800100" indent="-800100" algn="ctr"/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Подари радость детям»</a:t>
            </a:r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6" descr="E:\Студент_года\подари радость детям\1\DSC00703.JPG"/>
          <p:cNvPicPr>
            <a:picLocks noChangeAspect="1" noChangeArrowheads="1"/>
          </p:cNvPicPr>
          <p:nvPr/>
        </p:nvPicPr>
        <p:blipFill>
          <a:blip r:embed="rId2" cstate="print"/>
          <a:srcRect l="3230" t="5646" b="23300"/>
          <a:stretch>
            <a:fillRect/>
          </a:stretch>
        </p:blipFill>
        <p:spPr bwMode="auto">
          <a:xfrm>
            <a:off x="4714877" y="4143380"/>
            <a:ext cx="417760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F:\масленица\SS850045.JPG"/>
          <p:cNvPicPr>
            <a:picLocks noChangeAspect="1" noChangeArrowheads="1"/>
          </p:cNvPicPr>
          <p:nvPr/>
        </p:nvPicPr>
        <p:blipFill>
          <a:blip r:embed="rId3" cstate="print"/>
          <a:srcRect l="1724" t="16514" r="1724" b="5218"/>
          <a:stretch>
            <a:fillRect/>
          </a:stretch>
        </p:blipFill>
        <p:spPr bwMode="auto">
          <a:xfrm>
            <a:off x="179512" y="1571612"/>
            <a:ext cx="410673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F:\масленица\SS850023.JPG"/>
          <p:cNvPicPr>
            <a:picLocks noChangeAspect="1" noChangeArrowheads="1"/>
          </p:cNvPicPr>
          <p:nvPr/>
        </p:nvPicPr>
        <p:blipFill>
          <a:blip r:embed="rId4" cstate="print"/>
          <a:srcRect t="17411"/>
          <a:stretch>
            <a:fillRect/>
          </a:stretch>
        </p:blipFill>
        <p:spPr bwMode="auto">
          <a:xfrm>
            <a:off x="179512" y="4149080"/>
            <a:ext cx="4106736" cy="244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E:\Студент_года\подари радость детям\1\Изображение 059.jpg"/>
          <p:cNvPicPr>
            <a:picLocks noChangeAspect="1" noChangeArrowheads="1"/>
          </p:cNvPicPr>
          <p:nvPr/>
        </p:nvPicPr>
        <p:blipFill>
          <a:blip r:embed="rId5" cstate="print"/>
          <a:srcRect l="1664" t="11428"/>
          <a:stretch>
            <a:fillRect/>
          </a:stretch>
        </p:blipFill>
        <p:spPr bwMode="auto">
          <a:xfrm>
            <a:off x="4643438" y="1571612"/>
            <a:ext cx="4221161" cy="221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OLGA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2143108" cy="157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LGA\Desktop\IMG_20200427_232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075" r="1783"/>
          <a:stretch>
            <a:fillRect/>
          </a:stretch>
        </p:blipFill>
        <p:spPr bwMode="auto">
          <a:xfrm>
            <a:off x="571472" y="1484784"/>
            <a:ext cx="3712496" cy="234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72518" cy="11979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год для всех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OLGA\Desktop\IMG_20200427_232403.jpg"/>
          <p:cNvPicPr>
            <a:picLocks noChangeAspect="1" noChangeArrowheads="1"/>
          </p:cNvPicPr>
          <p:nvPr/>
        </p:nvPicPr>
        <p:blipFill>
          <a:blip r:embed="rId3" cstate="print"/>
          <a:srcRect t="20930" b="6402"/>
          <a:stretch>
            <a:fillRect/>
          </a:stretch>
        </p:blipFill>
        <p:spPr bwMode="auto">
          <a:xfrm>
            <a:off x="5004048" y="1412776"/>
            <a:ext cx="381642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E:\Студент_года\подари радость детям\1\DSC00803.JPG"/>
          <p:cNvPicPr>
            <a:picLocks noChangeAspect="1" noChangeArrowheads="1"/>
          </p:cNvPicPr>
          <p:nvPr/>
        </p:nvPicPr>
        <p:blipFill>
          <a:blip r:embed="rId4" cstate="print"/>
          <a:srcRect l="6928" t="29328" r="3650"/>
          <a:stretch>
            <a:fillRect/>
          </a:stretch>
        </p:blipFill>
        <p:spPr bwMode="auto">
          <a:xfrm>
            <a:off x="5004048" y="4143380"/>
            <a:ext cx="3816424" cy="245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OLGA\Desktop\IMG_20200427_232435.jpg"/>
          <p:cNvPicPr>
            <a:picLocks noChangeAspect="1" noChangeArrowheads="1"/>
          </p:cNvPicPr>
          <p:nvPr/>
        </p:nvPicPr>
        <p:blipFill>
          <a:blip r:embed="rId5" cstate="print"/>
          <a:srcRect t="23809" r="-553"/>
          <a:stretch>
            <a:fillRect/>
          </a:stretch>
        </p:blipFill>
        <p:spPr bwMode="auto">
          <a:xfrm>
            <a:off x="539552" y="4149080"/>
            <a:ext cx="3816424" cy="243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OLGA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339752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WhatsApp Image 2019-11-06 at 12.52.3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72226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LegoEducation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Ольга\Desktop\WhatsApp Image 2019-11-06 at 12.52.29.jpeg"/>
          <p:cNvPicPr>
            <a:picLocks noChangeAspect="1" noChangeArrowheads="1"/>
          </p:cNvPicPr>
          <p:nvPr/>
        </p:nvPicPr>
        <p:blipFill>
          <a:blip r:embed="rId3" cstate="print"/>
          <a:srcRect l="30" t="9336" b="25929"/>
          <a:stretch>
            <a:fillRect/>
          </a:stretch>
        </p:blipFill>
        <p:spPr bwMode="auto">
          <a:xfrm>
            <a:off x="539552" y="2492896"/>
            <a:ext cx="378507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OLGA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2352935" cy="198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9743" r="16898"/>
          <a:stretch>
            <a:fillRect/>
          </a:stretch>
        </p:blipFill>
        <p:spPr bwMode="auto">
          <a:xfrm>
            <a:off x="1115616" y="1268760"/>
            <a:ext cx="280831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376792" cy="72547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«ПДД с нами»</a:t>
            </a:r>
          </a:p>
        </p:txBody>
      </p:sp>
      <p:pic>
        <p:nvPicPr>
          <p:cNvPr id="4" name="Picture 2" descr="C:\Users\Ольга\Desktop\План, отчеты МЦ Перспектива\ПДД в школе\IMG-20190321-WA006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8132" b="5131"/>
          <a:stretch>
            <a:fillRect/>
          </a:stretch>
        </p:blipFill>
        <p:spPr bwMode="auto">
          <a:xfrm>
            <a:off x="4788024" y="4149080"/>
            <a:ext cx="410445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Admin7\Desktop\здоровым быт модно\DSC_0174.JPG"/>
          <p:cNvPicPr/>
          <p:nvPr/>
        </p:nvPicPr>
        <p:blipFill>
          <a:blip r:embed="rId5" cstate="print"/>
          <a:srcRect l="17671" t="8442"/>
          <a:stretch>
            <a:fillRect/>
          </a:stretch>
        </p:blipFill>
        <p:spPr bwMode="auto">
          <a:xfrm>
            <a:off x="251520" y="4221088"/>
            <a:ext cx="426470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OLGA\Desktop\i.jpg"/>
          <p:cNvPicPr>
            <a:picLocks noChangeAspect="1" noChangeArrowheads="1"/>
          </p:cNvPicPr>
          <p:nvPr/>
        </p:nvPicPr>
        <p:blipFill>
          <a:blip r:embed="rId6" cstate="print"/>
          <a:srcRect r="10259"/>
          <a:stretch>
            <a:fillRect/>
          </a:stretch>
        </p:blipFill>
        <p:spPr bwMode="auto">
          <a:xfrm>
            <a:off x="0" y="-1"/>
            <a:ext cx="2051720" cy="192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Users\Ольга\Desktop\План, отчеты МЦ Перспектива\ПДД в школе\IMG-20190321-WA0065.jpg"/>
          <p:cNvPicPr>
            <a:picLocks noChangeAspect="1" noChangeArrowheads="1"/>
          </p:cNvPicPr>
          <p:nvPr/>
        </p:nvPicPr>
        <p:blipFill>
          <a:blip r:embed="rId7" cstate="print"/>
          <a:srcRect l="14662"/>
          <a:stretch>
            <a:fillRect/>
          </a:stretch>
        </p:blipFill>
        <p:spPr bwMode="auto">
          <a:xfrm>
            <a:off x="4860032" y="1340768"/>
            <a:ext cx="396044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7236296" cy="128215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Театрализованные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городская больница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Users\Ольга\Desktop\План, отчеты МЦ Перспектива\день защиты детей\IMG-20190529-WA005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844824"/>
            <a:ext cx="2980701" cy="2144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Users\Ольга\Desktop\План, отчеты МЦ Перспектива\день защиты детей\IMG-20190529-WA00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744" r="4794"/>
          <a:stretch>
            <a:fillRect/>
          </a:stretch>
        </p:blipFill>
        <p:spPr bwMode="auto">
          <a:xfrm>
            <a:off x="5652120" y="1772816"/>
            <a:ext cx="331236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:\Users\Ольга\Desktop\План, отчеты МЦ Перспектива\день защиты детей\IMG-20190529-WA0096.jpg"/>
          <p:cNvPicPr>
            <a:picLocks noChangeAspect="1" noChangeArrowheads="1"/>
          </p:cNvPicPr>
          <p:nvPr/>
        </p:nvPicPr>
        <p:blipFill>
          <a:blip r:embed="rId4" cstate="print"/>
          <a:srcRect l="4930" t="21249"/>
          <a:stretch>
            <a:fillRect/>
          </a:stretch>
        </p:blipFill>
        <p:spPr bwMode="auto">
          <a:xfrm>
            <a:off x="899592" y="4077072"/>
            <a:ext cx="7344816" cy="265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:\Users\Ольга\Desktop\План, отчеты МЦ Перспектива\день защиты детей\IMG-20190529-WA0009.jpg"/>
          <p:cNvPicPr>
            <a:picLocks noChangeAspect="1" noChangeArrowheads="1"/>
          </p:cNvPicPr>
          <p:nvPr/>
        </p:nvPicPr>
        <p:blipFill>
          <a:blip r:embed="rId5" cstate="print"/>
          <a:srcRect t="10897" r="11420" b="7376"/>
          <a:stretch>
            <a:fillRect/>
          </a:stretch>
        </p:blipFill>
        <p:spPr bwMode="auto">
          <a:xfrm>
            <a:off x="3419872" y="1772816"/>
            <a:ext cx="208823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OLGA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9240" y="0"/>
            <a:ext cx="2171160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257</Words>
  <Application>Microsoft Office PowerPoint</Application>
  <PresentationFormat>Экран (4:3)</PresentationFormat>
  <Paragraphs>50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Социальный проект </vt:lpstr>
      <vt:lpstr>Проект «Арт на Старт» </vt:lpstr>
      <vt:lpstr>Цель:</vt:lpstr>
      <vt:lpstr>Задачи:</vt:lpstr>
      <vt:lpstr>Слайд 5</vt:lpstr>
      <vt:lpstr>      «Новый год для всех» </vt:lpstr>
      <vt:lpstr>    «LegoEducation»</vt:lpstr>
      <vt:lpstr>«ПДД с нами»</vt:lpstr>
      <vt:lpstr>Театрализованные игры   детская городская больница</vt:lpstr>
      <vt:lpstr>Театрализованные игры   социально-реабилитационный  центр «Мечта»</vt:lpstr>
      <vt:lpstr> Мастер – класс «Развивающие игры Воскобовича»</vt:lpstr>
      <vt:lpstr>             «Веселые старты»</vt:lpstr>
      <vt:lpstr>           «Бумагопластика»</vt:lpstr>
      <vt:lpstr>         «Рисуем вместе»</vt:lpstr>
      <vt:lpstr> «Подготовка детей к школе»  «Каллиграфия» </vt:lpstr>
      <vt:lpstr>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Тамара</cp:lastModifiedBy>
  <cp:revision>53</cp:revision>
  <dcterms:created xsi:type="dcterms:W3CDTF">2013-04-05T12:19:26Z</dcterms:created>
  <dcterms:modified xsi:type="dcterms:W3CDTF">2020-04-28T01:44:39Z</dcterms:modified>
</cp:coreProperties>
</file>