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3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olodezh\Downloads\cq5dam.web.1200.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643182"/>
            <a:ext cx="50006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Отряд  «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Кибердружина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»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при Молодежной этнической Палате  администрации Минераловодского городского округа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lodezh\Downloads\3hMgL0i8z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296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500174"/>
            <a:ext cx="3571900" cy="2357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Поисковые системы 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Яндекс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Google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Mail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Rambler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т.д.)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1500174"/>
            <a:ext cx="3500462" cy="2286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Социальные сети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ВКонтакте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Instagram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Одноклассники,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Telegram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Twitter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Facebook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 т.д.)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4214818"/>
            <a:ext cx="3571900" cy="2286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слова 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(теги для поиска)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4214818"/>
            <a:ext cx="3571900" cy="22860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-ссылка</a:t>
            </a: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Скриншот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страницы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где содержится провокационный или запрещенный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862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Порядок проведения акции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скрин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579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lodezh\Download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0239" cy="717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Материалы для работы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500174"/>
            <a:ext cx="7429552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haroni" pitchFamily="2" charset="-79"/>
              </a:rPr>
              <a:t>Методическое пособие в формате презентации для наглядного обзора алгоритма поиска</a:t>
            </a:r>
            <a:endParaRPr lang="ru-RU" sz="2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286124"/>
            <a:ext cx="7500990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haroni" pitchFamily="2" charset="-79"/>
              </a:rPr>
              <a:t>Инструкция к поиску, включающая в себя основные теги для поиска и форму отчетности</a:t>
            </a:r>
            <a:endParaRPr lang="ru-RU" sz="2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5000636"/>
            <a:ext cx="7429552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Теги для поиска материалов, в том числе, Федеральный список экстремистских материалов Минюста России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0100" y="1714488"/>
            <a:ext cx="7358114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cs typeface="Aharoni" pitchFamily="2" charset="-79"/>
              </a:rPr>
              <a:t>8</a:t>
            </a:r>
            <a:r>
              <a:rPr lang="ru-RU" sz="4800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АКЦИЙ</a:t>
            </a:r>
            <a:endParaRPr lang="ru-RU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3071810"/>
            <a:ext cx="7358114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50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РЕСУРСОВ, ПРОПАГАНДИРУЮЩИХ УПОТРЕБЛЕНИЕ  И РАСПРОСТРАНЕНИЕ НАКРОТИЕСКИХ И ПСИХОТРОПНЫХ ВЕЩЕСТВ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4929198"/>
            <a:ext cx="735811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59</a:t>
            </a: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Aharoni" pitchFamily="2" charset="-79"/>
              </a:rPr>
              <a:t>РЕСУРС, ПРОПАГАНДИРУЮЩИЙ ЭКСРЕМИЗМ И ТЕРРОРИЗМ</a:t>
            </a:r>
            <a:endParaRPr lang="ru-RU" sz="2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Итоги за </a:t>
            </a:r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2021 </a:t>
            </a:r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года</a:t>
            </a:r>
            <a:endParaRPr lang="ru-RU" sz="54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Oyc1Doj4Ag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2357422" y="2000240"/>
            <a:ext cx="4357718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lodezh\Downloads\J5cOTud1f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35893"/>
            <a:ext cx="4286280" cy="482206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2" name="Picture 4" descr="C:\Users\Molodezh\Downloads\0ByeCkxS-x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28520"/>
            <a:ext cx="4429156" cy="4729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71435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Акция «Безопасный интернет»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Акция «СТОП НАРКОТИК»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Molodezh\Downloads\AmbHw4odl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52615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yc1Doj4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5929354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lodezh\Downloads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572000" cy="45005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1928802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Цель отряда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Кибердружина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Поиск в сети Интернет материалов, содержащих запрещенную на территории Российской Федерации информацию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odezh\Downloads\85903417-cheap-seo-firms-tips-while-selecting-your-seo-fi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571480"/>
            <a:ext cx="4786346" cy="581977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428992" y="257174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Что такое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Кибердружина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Кто может войти в состав отряда «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</a:rPr>
              <a:t>Кибердружина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»?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928802"/>
            <a:ext cx="707236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18 +</a:t>
            </a:r>
            <a:endParaRPr lang="ru-RU" sz="4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071810"/>
            <a:ext cx="707236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Ответственные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286256"/>
            <a:ext cx="70723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Социально-активные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286388"/>
            <a:ext cx="70723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Arial Black" pitchFamily="34" charset="0"/>
              </a:rPr>
              <a:t>Командоориентированные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lodezh\Downloads\hello_html_3051f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429156" cy="46434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2357430"/>
            <a:ext cx="5493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Задачи отряда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Кибердружина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odezh\Downloads\3hf2chyQs4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6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92CDDC"/>
      </a:dk2>
      <a:lt2>
        <a:srgbClr val="31859B"/>
      </a:lt2>
      <a:accent1>
        <a:srgbClr val="205867"/>
      </a:accent1>
      <a:accent2>
        <a:srgbClr val="95B3D7"/>
      </a:accent2>
      <a:accent3>
        <a:srgbClr val="548DD4"/>
      </a:accent3>
      <a:accent4>
        <a:srgbClr val="C6D9F0"/>
      </a:accent4>
      <a:accent5>
        <a:srgbClr val="00B0F0"/>
      </a:accent5>
      <a:accent6>
        <a:srgbClr val="4BACC6"/>
      </a:accent6>
      <a:hlink>
        <a:srgbClr val="B7DDE8"/>
      </a:hlink>
      <a:folHlink>
        <a:srgbClr val="DBEEF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187</Words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</dc:creator>
  <cp:lastModifiedBy>1</cp:lastModifiedBy>
  <cp:revision>87</cp:revision>
  <dcterms:created xsi:type="dcterms:W3CDTF">2020-06-25T06:50:21Z</dcterms:created>
  <dcterms:modified xsi:type="dcterms:W3CDTF">2021-09-30T07:55:02Z</dcterms:modified>
</cp:coreProperties>
</file>