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59" r:id="rId3"/>
    <p:sldId id="258" r:id="rId4"/>
    <p:sldId id="260" r:id="rId5"/>
    <p:sldId id="262" r:id="rId6"/>
    <p:sldId id="261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2998" autoAdjust="0"/>
  </p:normalViewPr>
  <p:slideViewPr>
    <p:cSldViewPr snapToGrid="0">
      <p:cViewPr varScale="1">
        <p:scale>
          <a:sx n="69" d="100"/>
          <a:sy n="69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96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34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2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4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80A26-289E-420C-87BF-84E8273747D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4B03E7-5A3F-4720-B675-BC84991F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14143" y="891199"/>
            <a:ext cx="5388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CB834"/>
                </a:solidFill>
                <a:latin typeface="Arial Black" panose="020B0A04020102020204" pitchFamily="34" charset="0"/>
              </a:rPr>
              <a:t>на йоту чище</a:t>
            </a:r>
            <a:endParaRPr lang="en-US" sz="5400" dirty="0">
              <a:solidFill>
                <a:srgbClr val="7CB834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89" y="1091197"/>
            <a:ext cx="5631984" cy="5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14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48734" y="3451860"/>
            <a:ext cx="3620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Овраги выполняют важную </a:t>
            </a:r>
            <a:r>
              <a:rPr lang="ru-RU" sz="2200" dirty="0"/>
              <a:t>роль атмосферного «коридора» и регулятора микроклимата, по которому свежий воздух от Волги поступает вглубь городской застройки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29515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583140" y="204716"/>
            <a:ext cx="9274003" cy="586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3141" y="209490"/>
            <a:ext cx="935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Но в оврагах находиться несанкционированные свалки бытового мусора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59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95323" y="5773003"/>
            <a:ext cx="9001353" cy="75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/>
              <a:t>МЧС: Свалки в Волгоградской области — бомба замедленного действия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277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8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35052" y="4462818"/>
            <a:ext cx="8321896" cy="1778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3641" y="4413206"/>
            <a:ext cx="82809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Волгоград находиться на 169 из 200 городов России (по оценкам местных жителей) по качеству экологии. Это на 15 месте среди городов- миллионеров</a:t>
            </a:r>
            <a:r>
              <a:rPr lang="ru-RU" sz="3200" dirty="0"/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3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736504" y="318859"/>
            <a:ext cx="8321896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6504" y="318859"/>
            <a:ext cx="927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молодое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поколение, хотим и можем сделать наш город и нашу природу чище.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0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7124" y="2703352"/>
            <a:ext cx="8340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CB834"/>
                </a:solidFill>
              </a:rPr>
              <a:t>НАША ЦЕЛЬ ОТЧИСТИТЬ ПОЙМУ РЕКИ ЕЛЬШАНКИ ОТ МУСОРА</a:t>
            </a:r>
            <a:endParaRPr lang="en-US" sz="3200" dirty="0">
              <a:solidFill>
                <a:srgbClr val="7CB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5" y="1654475"/>
            <a:ext cx="3970830" cy="4678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 b="11690"/>
          <a:stretch/>
        </p:blipFill>
        <p:spPr>
          <a:xfrm>
            <a:off x="7271568" y="1654474"/>
            <a:ext cx="4218093" cy="4678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46764" y="628288"/>
            <a:ext cx="514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CB834"/>
                </a:solidFill>
              </a:rPr>
              <a:t>Мы есть в соц. сетях</a:t>
            </a:r>
            <a:endParaRPr lang="en-US" sz="3600" b="1" dirty="0">
              <a:solidFill>
                <a:srgbClr val="7CB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8690" y="891199"/>
            <a:ext cx="910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CB834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en-US" sz="5400" dirty="0">
              <a:solidFill>
                <a:srgbClr val="7CB834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98" y="891199"/>
            <a:ext cx="5631984" cy="5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4255</TotalTime>
  <Words>102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</dc:creator>
  <cp:lastModifiedBy>Данил</cp:lastModifiedBy>
  <cp:revision>26</cp:revision>
  <dcterms:created xsi:type="dcterms:W3CDTF">2020-04-16T17:58:59Z</dcterms:created>
  <dcterms:modified xsi:type="dcterms:W3CDTF">2020-04-22T17:48:25Z</dcterms:modified>
</cp:coreProperties>
</file>