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6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4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0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8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0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6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3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4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1933-D744-43D7-9703-3769A6C6BF1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485B-5B1C-4420-8B10-98350BAA0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thumbs/1660165663_13-funart-pro-p-fon-dlya-prezentatsii-volonteri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0331" y="331076"/>
            <a:ext cx="8907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Волонтерский отряд «Импульс»</a:t>
            </a:r>
          </a:p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МБОУ «Лицей №23»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1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unart.pro/uploads/posts/2022-08/thumbs/1660165663_13-funart-pro-p-fon-dlya-prezentatsii-volonteri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" y="2207172"/>
            <a:ext cx="6085491" cy="4564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t="16981" r="21698" b="6604"/>
          <a:stretch/>
        </p:blipFill>
        <p:spPr>
          <a:xfrm>
            <a:off x="6676238" y="2207172"/>
            <a:ext cx="5297379" cy="4564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2248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Добрыми делами пишем историю Лицея!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0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unart.pro/uploads/posts/2022-08/thumbs/1660165663_13-funart-pro-p-fon-dlya-prezentatsii-volonteri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5" y="2301765"/>
            <a:ext cx="5764925" cy="4323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24" y="2301765"/>
            <a:ext cx="5738647" cy="4303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2248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Добрыми делами пишем историю Лицея!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unart.pro/uploads/posts/2022-08/thumbs/1660165663_13-funart-pro-p-fon-dlya-prezentatsii-volonteri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7"/>
          <a:stretch/>
        </p:blipFill>
        <p:spPr>
          <a:xfrm>
            <a:off x="3340099" y="1181100"/>
            <a:ext cx="5261303" cy="2986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3"/>
          <a:stretch/>
        </p:blipFill>
        <p:spPr>
          <a:xfrm>
            <a:off x="322099" y="4394201"/>
            <a:ext cx="5357040" cy="2391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6"/>
          <a:stretch/>
        </p:blipFill>
        <p:spPr>
          <a:xfrm>
            <a:off x="7224333" y="4321678"/>
            <a:ext cx="4643597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2248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Добрыми делами пишем историю Лицея!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2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unart.pro/uploads/posts/2022-08/thumbs/1660165663_13-funart-pro-p-fon-dlya-prezentatsii-volonteri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8" y="3556874"/>
            <a:ext cx="4099035" cy="3074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34" y="3735550"/>
            <a:ext cx="3993931" cy="2995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60" y="1240245"/>
            <a:ext cx="5425722" cy="2874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2248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Добрыми делами пишем историю Лицея!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unart.pro/uploads/posts/2022-08/thumbs/1660165663_13-funart-pro-p-fon-dlya-prezentatsii-volonteri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3" y="3641834"/>
            <a:ext cx="5761367" cy="3052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5344"/>
            <a:ext cx="5635724" cy="298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52248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Добрыми делами пишем историю Лицея!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4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2-08/thumbs/1660165663_13-funart-pro-p-fon-dlya-prezentatsii-volonteri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91" y="1511300"/>
            <a:ext cx="95885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52248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Добрыми делами пишем историю Лицея!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8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unart.pro/uploads/posts/2022-08/thumbs/1660165663_13-funart-pro-p-fon-dlya-prezentatsii-volonteri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3605116"/>
            <a:ext cx="5852161" cy="3100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06500"/>
            <a:ext cx="5609273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52248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Добрыми делами пишем историю Лицея!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43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Лицей 23</dc:creator>
  <cp:lastModifiedBy>Лицей 23</cp:lastModifiedBy>
  <cp:revision>2</cp:revision>
  <dcterms:created xsi:type="dcterms:W3CDTF">2022-11-25T09:55:42Z</dcterms:created>
  <dcterms:modified xsi:type="dcterms:W3CDTF">2022-11-25T10:11:47Z</dcterms:modified>
</cp:coreProperties>
</file>