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5" r:id="rId8"/>
    <p:sldId id="262" r:id="rId9"/>
    <p:sldId id="264" r:id="rId10"/>
    <p:sldId id="263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79B8-040D-490F-92E2-260E0C2E4A8A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83E5-BE09-4C27-AE0E-5F14F8362F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219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79B8-040D-490F-92E2-260E0C2E4A8A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83E5-BE09-4C27-AE0E-5F14F8362F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337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79B8-040D-490F-92E2-260E0C2E4A8A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83E5-BE09-4C27-AE0E-5F14F8362F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224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79B8-040D-490F-92E2-260E0C2E4A8A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83E5-BE09-4C27-AE0E-5F14F8362F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741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79B8-040D-490F-92E2-260E0C2E4A8A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83E5-BE09-4C27-AE0E-5F14F8362F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490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79B8-040D-490F-92E2-260E0C2E4A8A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83E5-BE09-4C27-AE0E-5F14F8362F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438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79B8-040D-490F-92E2-260E0C2E4A8A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83E5-BE09-4C27-AE0E-5F14F8362F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329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79B8-040D-490F-92E2-260E0C2E4A8A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83E5-BE09-4C27-AE0E-5F14F8362F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145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79B8-040D-490F-92E2-260E0C2E4A8A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83E5-BE09-4C27-AE0E-5F14F8362F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108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79B8-040D-490F-92E2-260E0C2E4A8A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83E5-BE09-4C27-AE0E-5F14F8362F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297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79B8-040D-490F-92E2-260E0C2E4A8A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83E5-BE09-4C27-AE0E-5F14F8362F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55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D79B8-040D-490F-92E2-260E0C2E4A8A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383E5-BE09-4C27-AE0E-5F14F8362F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367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768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309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260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598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165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803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303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07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534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012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206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089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521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822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4007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2022-04-28T07:44:19Z</dcterms:created>
  <dcterms:modified xsi:type="dcterms:W3CDTF">2022-04-28T07:44:28Z</dcterms:modified>
</cp:coreProperties>
</file>