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unknown"/>
  <Override PartName="/ppt/media/image9.JPG" ContentType="image/unknown"/>
  <Override PartName="/ppt/media/image10.jpg" ContentType="image/unknown"/>
  <Override PartName="/ppt/media/image11.jpg" ContentType="image/unknown"/>
  <Override PartName="/ppt/media/image12.JPG" ContentType="image/unknown"/>
  <Override PartName="/ppt/media/image13.JPG" ContentType="image/unknown"/>
  <Override PartName="/ppt/media/image14.JPG" ContentType="image/unknown"/>
  <Override PartName="/ppt/media/image15.JPG" ContentType="image/unknown"/>
  <Override PartName="/ppt/media/image16.jpg" ContentType="image/unknown"/>
  <Override PartName="/ppt/media/image17.JPG" ContentType="image/unknown"/>
  <Override PartName="/ppt/media/image18.jpg" ContentType="image/unknown"/>
  <Override PartName="/ppt/media/image19.JPG" ContentType="image/unknown"/>
  <Override PartName="/ppt/media/image20.JPG" ContentType="image/unknown"/>
  <Override PartName="/ppt/media/image21.JPG" ContentType="image/unknown"/>
  <Override PartName="/ppt/media/image22.JPG" ContentType="image/unknown"/>
  <Override PartName="/ppt/media/image23.jpg" ContentType="image/unknown"/>
  <Override PartName="/ppt/media/image24.jpg" ContentType="image/unknown"/>
  <Override PartName="/ppt/media/image25.jpg" ContentType="image/unknown"/>
  <Override PartName="/ppt/media/image26.jpg" ContentType="image/unknown"/>
  <Override PartName="/ppt/media/image27.jpg" ContentType="image/unknown"/>
  <Override PartName="/ppt/media/image28.jpg" ContentType="image/unknown"/>
  <Override PartName="/ppt/media/image29.jpg" ContentType="image/unknown"/>
  <Override PartName="/ppt/media/image30.jpg" ContentType="image/unknown"/>
  <Override PartName="/ppt/media/image31.JPG" ContentType="image/unknown"/>
  <Override PartName="/ppt/media/image32.jpg" ContentType="image/unknown"/>
  <Override PartName="/ppt/media/image33.jpg" ContentType="image/unknown"/>
  <Override PartName="/ppt/media/image34.jpg" ContentType="image/unknown"/>
  <Override PartName="/ppt/media/image35.jpg" ContentType="image/unknown"/>
  <Override PartName="/ppt/media/image36.jpg" ContentType="image/unknown"/>
  <Override PartName="/ppt/media/image37.JPG" ContentType="image/unknown"/>
  <Override PartName="/ppt/media/image38.jpg" ContentType="image/unknown"/>
  <Override PartName="/ppt/media/image39.jpg" ContentType="image/unknown"/>
  <Override PartName="/ppt/media/image40.jpg" ContentType="image/unknown"/>
  <Override PartName="/ppt/media/image41.jpg" ContentType="image/unknown"/>
  <Override PartName="/ppt/media/image42.jpg" ContentType="image/unknown"/>
  <Override PartName="/ppt/media/image43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ta" initials="SV" lastIdx="1" clrIdx="0">
    <p:extLst>
      <p:ext uri="{19B8F6BF-5375-455C-9EA6-DF929625EA0E}">
        <p15:presenceInfo xmlns:p15="http://schemas.microsoft.com/office/powerpoint/2012/main" userId="Sv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F9521-6C01-89FF-96F7-7A0CD7446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134276"/>
          </a:xfrm>
        </p:spPr>
        <p:txBody>
          <a:bodyPr>
            <a:normAutofit/>
          </a:bodyPr>
          <a:lstStyle/>
          <a:p>
            <a:pPr algn="ctr"/>
            <a:r>
              <a:rPr lang="ru-RU" sz="7200" b="1" spc="600" dirty="0"/>
              <a:t>ТВОРИ   ДОБРО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B1331D-A8F5-51EA-6104-EE866E552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E99840-2D0F-C3E5-BC99-11E448C59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184" y="3593651"/>
            <a:ext cx="2676218" cy="16681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6DDB85-C80B-0774-83AC-6F8A81938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621" y="3598066"/>
            <a:ext cx="1112081" cy="16681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A66307-F498-354B-3BEC-12786F41B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313" y="3610429"/>
            <a:ext cx="1655761" cy="16557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B74165A-BF20-7DE7-074F-90AF876BB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682" y="3602037"/>
            <a:ext cx="1655761" cy="16557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EB6EADA-7EA3-897E-F975-9BB9E1FC6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423" y="3610426"/>
            <a:ext cx="1658886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5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05A0836-11AB-D062-F550-74C69472B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spc="300" dirty="0"/>
              <a:t>ВСЁ  НАЧИНАЕТСЯ  С  ОБУЧЕНИЯ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06317AB-9D2C-B51A-987A-27641126A4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9548" y="1946834"/>
            <a:ext cx="4680547" cy="2632807"/>
          </a:xfr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CA436380-95A6-2396-57F5-D46730CBEF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9849" y="1980237"/>
            <a:ext cx="3951215" cy="2633113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E7685A8-39BA-BD98-D052-3F708FAD0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456" y="4387442"/>
            <a:ext cx="2891407" cy="21685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40146E-216D-EC07-41BD-CD8CA8E67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206" y="4368737"/>
            <a:ext cx="4696701" cy="21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3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AD437-0ED7-C704-B41B-685C1AF2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Хорошая проверка своих сил – САМОСТОЯТЕЛЬНАЯ ОРГАНИЗАЦИЯ И ПРОВЕДЕНИЕ МЕРОПРИЯТИЯ «ЯРМАРКА УЛЫБОК»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5B51712-ACF4-94F1-FA03-3F679750C6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6128" y="2402073"/>
            <a:ext cx="3313405" cy="220807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B916971-0699-A49A-5E80-D1F4BB5BF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86418" y="2410462"/>
            <a:ext cx="3313405" cy="2208074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A96DC3-D33F-A2D4-5DA2-B3279BA33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710" y="2402071"/>
            <a:ext cx="3313404" cy="22080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9081D4-98D4-A996-C006-A9CF4291C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205" y="4422236"/>
            <a:ext cx="2800919" cy="18665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706B424-4D1C-2FF4-49F0-FEB8CA773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2466" y="4422237"/>
            <a:ext cx="2488733" cy="18665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4B5E6-09EF-910F-B1F7-0FED0DD76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864" y="4422236"/>
            <a:ext cx="2800919" cy="18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2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1FBC9-50CE-BDCE-3148-C08A853E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300" dirty="0"/>
              <a:t>ГОРОДСКАЯ АКЦИЯ </a:t>
            </a:r>
            <a:br>
              <a:rPr lang="ru-RU" b="1" spc="300" dirty="0"/>
            </a:br>
            <a:r>
              <a:rPr lang="ru-RU" b="1" spc="300" dirty="0"/>
              <a:t>«У ДЕТЕЙ НЕТ КРЫЛЬЕВ»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779BE8E-A8A0-B14F-6764-8C5C64D91B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78" r="1115" b="13107"/>
          <a:stretch/>
        </p:blipFill>
        <p:spPr>
          <a:xfrm>
            <a:off x="1141413" y="2118221"/>
            <a:ext cx="4661218" cy="307752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A5C19E1-ECCD-04AA-7108-CC89CB560A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4648" y="2118221"/>
            <a:ext cx="4372763" cy="2914036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B4C889-BBD7-B622-7359-36295AAEB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073" y="4420428"/>
            <a:ext cx="3304560" cy="22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1CCF-93A1-4CD8-CBBB-B70AA41D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300" dirty="0"/>
              <a:t>ОРГАНИЗАЦИЯ И УЧАСТИЕ </a:t>
            </a:r>
            <a:br>
              <a:rPr lang="ru-RU" b="1" spc="300" dirty="0"/>
            </a:br>
            <a:r>
              <a:rPr lang="ru-RU" b="1" spc="300" dirty="0"/>
              <a:t>В ЭКОЛОГИЧЕСКИХ АКЦИЯХ</a:t>
            </a:r>
            <a:br>
              <a:rPr lang="ru-RU" b="1" spc="300" dirty="0"/>
            </a:br>
            <a:r>
              <a:rPr lang="ru-RU" b="1" spc="300" dirty="0"/>
              <a:t>«ЧИСТЫЕ ИГРЫ»  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3C73789-394D-43E2-02F7-D4D82C097C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4" y="2370754"/>
            <a:ext cx="4107300" cy="273713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BBF2525-AC86-88E0-4E05-1350984866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40113" y="2381277"/>
            <a:ext cx="4107300" cy="273713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BF7E07-61B1-F00C-99D5-9C9C6CC49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574" y="4042315"/>
            <a:ext cx="3371191" cy="25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7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E2D61-5A10-2DB9-1D62-62AEED2A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267615" cy="1478570"/>
          </a:xfrm>
        </p:spPr>
        <p:txBody>
          <a:bodyPr>
            <a:normAutofit/>
          </a:bodyPr>
          <a:lstStyle/>
          <a:p>
            <a:r>
              <a:rPr lang="ru-RU" sz="3200" dirty="0"/>
              <a:t>168  выходов  В  ГОД В РАЗНЫХ РАЙОНАХ ГОРОДА</a:t>
            </a:r>
            <a:br>
              <a:rPr lang="ru-RU" sz="3200" dirty="0"/>
            </a:br>
            <a:r>
              <a:rPr lang="ru-RU" sz="3200" dirty="0"/>
              <a:t>ВСЕРОССИЙСКАЯ АКЦИЯ ПО СОХРАНЕНИЮ ПАМЯТНИКОВ</a:t>
            </a:r>
            <a:br>
              <a:rPr lang="ru-RU" sz="3200" dirty="0"/>
            </a:br>
            <a:r>
              <a:rPr lang="ru-RU" sz="3200" dirty="0"/>
              <a:t>СУББОТНИКИ  В  ЗНАЧИМЫХ  МЕСТАХ  ГОРОДА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97EA419-27EA-A7A7-76AA-01CDA1CB39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4138" y="2273486"/>
            <a:ext cx="4878387" cy="2252442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2951B5-D1BF-1905-52B5-66751C656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631" y="2284281"/>
            <a:ext cx="5393231" cy="2490156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0178629-9046-1C64-D49C-607EB689EC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824626" y="3713917"/>
            <a:ext cx="2271374" cy="2329367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78C97D-9694-6D99-9D1E-3A28B4E4F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05383">
            <a:off x="1085072" y="4397251"/>
            <a:ext cx="2485564" cy="18641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1BD4D3-4665-065E-CC74-587988A16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25669">
            <a:off x="8474315" y="4292762"/>
            <a:ext cx="2769970" cy="20731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20F81D2-0358-3EF0-131A-E29C8DBA7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1938" y="3713917"/>
            <a:ext cx="2329367" cy="23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3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DE921-D356-1B79-4C84-0B1BE8CB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300" dirty="0"/>
              <a:t>ПАТРИОТИЧЕСКОЕ   НАПРАВЛЕНИЕ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97939A7-AF26-8CE7-F14E-1465F18F5D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88723" y="2191925"/>
            <a:ext cx="5221990" cy="241109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4E139AA-657D-1A13-F3BE-56AF8DA3D2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727" y="2168620"/>
            <a:ext cx="3618047" cy="2411089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3D9D0F-6F23-BADB-CE65-7B6011C1B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440510" y="1792298"/>
            <a:ext cx="2411089" cy="32103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E580BD-4966-C434-41A9-1781B2E16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719" y="4358671"/>
            <a:ext cx="2225401" cy="22230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FF6911-4372-7987-C207-1207C6919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120" y="3943339"/>
            <a:ext cx="2351037" cy="26384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B6E6F7-7076-4F99-9A39-361E01106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521" y="4358671"/>
            <a:ext cx="2954877" cy="22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2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838F3-D8E0-F605-2259-F9E594E6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/>
              <a:t>  НАС  ОБЪЕДИНЯЕТ  ДОБРО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CC4CC5A-DF0C-AEAC-E901-857922CA3B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3418" y="2107188"/>
            <a:ext cx="2944025" cy="165601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47C4F95-F67A-5D0B-CE31-8348442A7D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47443" y="2089575"/>
            <a:ext cx="2511422" cy="167362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9AE6CF-94C8-B41E-CC09-30134A3639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458"/>
          <a:stretch/>
        </p:blipFill>
        <p:spPr>
          <a:xfrm>
            <a:off x="6153473" y="2107188"/>
            <a:ext cx="1958662" cy="19466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121F56-A7D1-4E65-F559-E631E7FB4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815" y="198239"/>
            <a:ext cx="2171759" cy="28916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93266C-8B80-47FD-1043-8400BD7B5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47" y="3662533"/>
            <a:ext cx="3147681" cy="23607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40DA6B-F940-A25F-FF8A-1B364E7AF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170" y="3662533"/>
            <a:ext cx="3951215" cy="18243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84D2BC-9876-217A-C4EC-9F5F42B7E2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2261" y="2056010"/>
            <a:ext cx="2879180" cy="19209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D5731B-A5B1-974B-722C-70FBD634E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4400" y="3738072"/>
            <a:ext cx="4046063" cy="26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35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61</TotalTime>
  <Words>67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Контур</vt:lpstr>
      <vt:lpstr>ТВОРИ   ДОБРО</vt:lpstr>
      <vt:lpstr>ВСЁ  НАЧИНАЕТСЯ  С  ОБУЧЕНИЯ</vt:lpstr>
      <vt:lpstr>Хорошая проверка своих сил – САМОСТОЯТЕЛЬНАЯ ОРГАНИЗАЦИЯ И ПРОВЕДЕНИЕ МЕРОПРИЯТИЯ «ЯРМАРКА УЛЫБОК»</vt:lpstr>
      <vt:lpstr>ГОРОДСКАЯ АКЦИЯ  «У ДЕТЕЙ НЕТ КРЫЛЬЕВ»</vt:lpstr>
      <vt:lpstr>ОРГАНИЗАЦИЯ И УЧАСТИЕ  В ЭКОЛОГИЧЕСКИХ АКЦИЯХ «ЧИСТЫЕ ИГРЫ»   </vt:lpstr>
      <vt:lpstr>168  выходов  В  ГОД В РАЗНЫХ РАЙОНАХ ГОРОДА ВСЕРОССИЙСКАЯ АКЦИЯ ПО СОХРАНЕНИЮ ПАМЯТНИКОВ СУББОТНИКИ  В  ЗНАЧИМЫХ  МЕСТАХ  ГОРОДА</vt:lpstr>
      <vt:lpstr>ПАТРИОТИЧЕСКОЕ   НАПРАВЛЕНИЕ</vt:lpstr>
      <vt:lpstr>  НАС  ОБЪЕДИНЯЕТ  ДОБРО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ТВОРИ   ДОБРО</dc:title>
  <dc:creator>Sveta</dc:creator>
  <cp:lastModifiedBy>Sveta</cp:lastModifiedBy>
  <cp:revision>2</cp:revision>
  <dcterms:created xsi:type="dcterms:W3CDTF">2024-02-02T15:16:38Z</dcterms:created>
  <dcterms:modified xsi:type="dcterms:W3CDTF">2024-02-02T16:19:08Z</dcterms:modified>
</cp:coreProperties>
</file>