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3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2C31F-F7A5-46F6-8F78-9207687A9E8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5CB156-28E3-4F2E-A9C0-7F25B5793C0A}">
      <dgm:prSet/>
      <dgm:spPr/>
      <dgm:t>
        <a:bodyPr/>
        <a:lstStyle/>
        <a:p>
          <a:pPr algn="ctr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16 лет КГМУ способствует развитию волонтерского движения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D683F6-4DFA-4C78-93A9-8D746FA295CA}" type="parTrans" cxnId="{7A6F73FE-2574-4AA8-975C-DF612932EC9E}">
      <dgm:prSet/>
      <dgm:spPr/>
      <dgm:t>
        <a:bodyPr/>
        <a:lstStyle/>
        <a:p>
          <a:endParaRPr lang="en-US"/>
        </a:p>
      </dgm:t>
    </dgm:pt>
    <dgm:pt modelId="{2DDF6382-0599-45E4-9B22-AB7F67E33082}" type="sibTrans" cxnId="{7A6F73FE-2574-4AA8-975C-DF612932EC9E}">
      <dgm:prSet/>
      <dgm:spPr/>
      <dgm:t>
        <a:bodyPr/>
        <a:lstStyle/>
        <a:p>
          <a:endParaRPr lang="en-US"/>
        </a:p>
      </dgm:t>
    </dgm:pt>
    <dgm:pt modelId="{DD757853-15B5-4181-8007-DE698ED1E0A6}">
      <dgm:prSet/>
      <dgm:spPr/>
      <dgm:t>
        <a:bodyPr/>
        <a:lstStyle/>
        <a:p>
          <a:pPr algn="ctr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Первые отряды появились в университете в 2005 году.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B1E90D-29B6-4A40-BB7F-53D1FA5AA9A2}" type="parTrans" cxnId="{9F53F33B-EA6E-4E6F-A4D7-2BC07A3785F9}">
      <dgm:prSet/>
      <dgm:spPr/>
      <dgm:t>
        <a:bodyPr/>
        <a:lstStyle/>
        <a:p>
          <a:endParaRPr lang="en-US"/>
        </a:p>
      </dgm:t>
    </dgm:pt>
    <dgm:pt modelId="{55CD594F-BF88-4601-B416-86136F66A8E6}" type="sibTrans" cxnId="{9F53F33B-EA6E-4E6F-A4D7-2BC07A3785F9}">
      <dgm:prSet/>
      <dgm:spPr/>
      <dgm:t>
        <a:bodyPr/>
        <a:lstStyle/>
        <a:p>
          <a:endParaRPr lang="en-US"/>
        </a:p>
      </dgm:t>
    </dgm:pt>
    <dgm:pt modelId="{F10D41EF-35FC-4D1D-BD5C-452517018AAD}">
      <dgm:prSet/>
      <dgm:spPr/>
      <dgm:t>
        <a:bodyPr/>
        <a:lstStyle/>
        <a:p>
          <a:pPr algn="ctr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 2016 года на базе ШВО КГМУ функционирует региональное отделение Всероссийской общественной организации «Волонтеры-медики»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8616F-0A7E-4308-B1FF-6BFE366E4BAA}" type="parTrans" cxnId="{24ACBE87-5D43-46E4-AA77-B4DED2655D89}">
      <dgm:prSet/>
      <dgm:spPr/>
      <dgm:t>
        <a:bodyPr/>
        <a:lstStyle/>
        <a:p>
          <a:endParaRPr lang="en-US"/>
        </a:p>
      </dgm:t>
    </dgm:pt>
    <dgm:pt modelId="{0A2630BE-C7F4-44BF-98B5-F0FB06F813F9}" type="sibTrans" cxnId="{24ACBE87-5D43-46E4-AA77-B4DED2655D89}">
      <dgm:prSet/>
      <dgm:spPr/>
      <dgm:t>
        <a:bodyPr/>
        <a:lstStyle/>
        <a:p>
          <a:endParaRPr lang="en-US"/>
        </a:p>
      </dgm:t>
    </dgm:pt>
    <dgm:pt modelId="{E1D72D94-C7CB-4737-AB0D-D46AEE97004C}" type="pres">
      <dgm:prSet presAssocID="{79E2C31F-F7A5-46F6-8F78-9207687A9E85}" presName="linear" presStyleCnt="0">
        <dgm:presLayoutVars>
          <dgm:animLvl val="lvl"/>
          <dgm:resizeHandles val="exact"/>
        </dgm:presLayoutVars>
      </dgm:prSet>
      <dgm:spPr/>
    </dgm:pt>
    <dgm:pt modelId="{C999A7A7-3CFD-44D5-8C0A-7750A97891B6}" type="pres">
      <dgm:prSet presAssocID="{195CB156-28E3-4F2E-A9C0-7F25B5793C0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1F9889-2427-4215-B339-A5802370126A}" type="pres">
      <dgm:prSet presAssocID="{2DDF6382-0599-45E4-9B22-AB7F67E33082}" presName="spacer" presStyleCnt="0"/>
      <dgm:spPr/>
    </dgm:pt>
    <dgm:pt modelId="{95D888B6-931D-4727-B8D2-DC6CF2F26A28}" type="pres">
      <dgm:prSet presAssocID="{DD757853-15B5-4181-8007-DE698ED1E0A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145EE39-3FA3-4C07-A84C-D2B3FFF56794}" type="pres">
      <dgm:prSet presAssocID="{55CD594F-BF88-4601-B416-86136F66A8E6}" presName="spacer" presStyleCnt="0"/>
      <dgm:spPr/>
    </dgm:pt>
    <dgm:pt modelId="{FC1B1536-CB6A-45C2-AD58-B17EB7CADD77}" type="pres">
      <dgm:prSet presAssocID="{F10D41EF-35FC-4D1D-BD5C-452517018A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F53F33B-EA6E-4E6F-A4D7-2BC07A3785F9}" srcId="{79E2C31F-F7A5-46F6-8F78-9207687A9E85}" destId="{DD757853-15B5-4181-8007-DE698ED1E0A6}" srcOrd="1" destOrd="0" parTransId="{66B1E90D-29B6-4A40-BB7F-53D1FA5AA9A2}" sibTransId="{55CD594F-BF88-4601-B416-86136F66A8E6}"/>
    <dgm:cxn modelId="{43A1663D-7E78-43A4-A609-4ACD3EE623DE}" type="presOf" srcId="{F10D41EF-35FC-4D1D-BD5C-452517018AAD}" destId="{FC1B1536-CB6A-45C2-AD58-B17EB7CADD77}" srcOrd="0" destOrd="0" presId="urn:microsoft.com/office/officeart/2005/8/layout/vList2"/>
    <dgm:cxn modelId="{24ACBE87-5D43-46E4-AA77-B4DED2655D89}" srcId="{79E2C31F-F7A5-46F6-8F78-9207687A9E85}" destId="{F10D41EF-35FC-4D1D-BD5C-452517018AAD}" srcOrd="2" destOrd="0" parTransId="{B508616F-0A7E-4308-B1FF-6BFE366E4BAA}" sibTransId="{0A2630BE-C7F4-44BF-98B5-F0FB06F813F9}"/>
    <dgm:cxn modelId="{5983C59D-A6BC-49A8-B4F2-0A06F49B4A6E}" type="presOf" srcId="{DD757853-15B5-4181-8007-DE698ED1E0A6}" destId="{95D888B6-931D-4727-B8D2-DC6CF2F26A28}" srcOrd="0" destOrd="0" presId="urn:microsoft.com/office/officeart/2005/8/layout/vList2"/>
    <dgm:cxn modelId="{67EF02E6-04C8-4B7C-9076-99AAF3E6B4DD}" type="presOf" srcId="{79E2C31F-F7A5-46F6-8F78-9207687A9E85}" destId="{E1D72D94-C7CB-4737-AB0D-D46AEE97004C}" srcOrd="0" destOrd="0" presId="urn:microsoft.com/office/officeart/2005/8/layout/vList2"/>
    <dgm:cxn modelId="{ACDB37F4-BD79-45AE-8897-56D7520F4EB5}" type="presOf" srcId="{195CB156-28E3-4F2E-A9C0-7F25B5793C0A}" destId="{C999A7A7-3CFD-44D5-8C0A-7750A97891B6}" srcOrd="0" destOrd="0" presId="urn:microsoft.com/office/officeart/2005/8/layout/vList2"/>
    <dgm:cxn modelId="{7A6F73FE-2574-4AA8-975C-DF612932EC9E}" srcId="{79E2C31F-F7A5-46F6-8F78-9207687A9E85}" destId="{195CB156-28E3-4F2E-A9C0-7F25B5793C0A}" srcOrd="0" destOrd="0" parTransId="{D5D683F6-4DFA-4C78-93A9-8D746FA295CA}" sibTransId="{2DDF6382-0599-45E4-9B22-AB7F67E33082}"/>
    <dgm:cxn modelId="{21F63FDE-D2AC-46E6-943A-C7C1F87516AA}" type="presParOf" srcId="{E1D72D94-C7CB-4737-AB0D-D46AEE97004C}" destId="{C999A7A7-3CFD-44D5-8C0A-7750A97891B6}" srcOrd="0" destOrd="0" presId="urn:microsoft.com/office/officeart/2005/8/layout/vList2"/>
    <dgm:cxn modelId="{AAC54FB7-5B49-445A-AB54-58D314507468}" type="presParOf" srcId="{E1D72D94-C7CB-4737-AB0D-D46AEE97004C}" destId="{551F9889-2427-4215-B339-A5802370126A}" srcOrd="1" destOrd="0" presId="urn:microsoft.com/office/officeart/2005/8/layout/vList2"/>
    <dgm:cxn modelId="{F568AF7E-FFE8-4BDB-8FF0-094BA04E74C5}" type="presParOf" srcId="{E1D72D94-C7CB-4737-AB0D-D46AEE97004C}" destId="{95D888B6-931D-4727-B8D2-DC6CF2F26A28}" srcOrd="2" destOrd="0" presId="urn:microsoft.com/office/officeart/2005/8/layout/vList2"/>
    <dgm:cxn modelId="{4740BD62-4B09-4491-9748-E79A597E907D}" type="presParOf" srcId="{E1D72D94-C7CB-4737-AB0D-D46AEE97004C}" destId="{5145EE39-3FA3-4C07-A84C-D2B3FFF56794}" srcOrd="3" destOrd="0" presId="urn:microsoft.com/office/officeart/2005/8/layout/vList2"/>
    <dgm:cxn modelId="{7BECA54F-608F-4622-B499-632D0AD0D97B}" type="presParOf" srcId="{E1D72D94-C7CB-4737-AB0D-D46AEE97004C}" destId="{FC1B1536-CB6A-45C2-AD58-B17EB7CADD7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E2C31F-F7A5-46F6-8F78-9207687A9E85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D37CAD-CCDA-47E1-A852-95751C60ACB2}">
      <dgm:prSet/>
      <dgm:spPr/>
      <dgm:t>
        <a:bodyPr/>
        <a:lstStyle/>
        <a:p>
          <a:pPr algn="ctr"/>
          <a:r>
            <a:rPr lang="ru-RU" dirty="0">
              <a:solidFill>
                <a:srgbClr val="000000"/>
              </a:solidFill>
              <a:latin typeface="Times New Roman" panose="02020603050405020304" pitchFamily="18" charset="0"/>
            </a:rPr>
            <a:t>В</a:t>
          </a:r>
          <a:r>
            <a: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олонтерских отрядов</a:t>
          </a:r>
          <a:r>
            <a:rPr lang="ru-RU" dirty="0">
              <a:solidFill>
                <a:srgbClr val="000000"/>
              </a:solidFill>
              <a:latin typeface="Times New Roman" panose="02020603050405020304" pitchFamily="18" charset="0"/>
            </a:rPr>
            <a:t> – 32</a:t>
          </a:r>
          <a:endParaRPr lang="ru-RU" b="0" i="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gm:t>
    </dgm:pt>
    <dgm:pt modelId="{00B2D722-9250-49FE-AAF3-7FCD25A03DFE}" type="parTrans" cxnId="{968FDC5B-E062-4596-A22F-13AB8E6AB83B}">
      <dgm:prSet/>
      <dgm:spPr/>
      <dgm:t>
        <a:bodyPr/>
        <a:lstStyle/>
        <a:p>
          <a:endParaRPr lang="ru-RU"/>
        </a:p>
      </dgm:t>
    </dgm:pt>
    <dgm:pt modelId="{7FBDCDFB-28D8-4F53-98CA-60BF44E44550}" type="sibTrans" cxnId="{968FDC5B-E062-4596-A22F-13AB8E6AB83B}">
      <dgm:prSet/>
      <dgm:spPr/>
      <dgm:t>
        <a:bodyPr/>
        <a:lstStyle/>
        <a:p>
          <a:endParaRPr lang="ru-RU"/>
        </a:p>
      </dgm:t>
    </dgm:pt>
    <dgm:pt modelId="{0CE853EB-BCD1-40FC-B975-7F6A3EF010E0}">
      <dgm:prSet/>
      <dgm:spPr/>
      <dgm:t>
        <a:bodyPr/>
        <a:lstStyle/>
        <a:p>
          <a:pPr algn="ctr"/>
          <a:r>
            <a: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Штаб волонтёрских отрядов 2022</a:t>
          </a:r>
        </a:p>
      </dgm:t>
    </dgm:pt>
    <dgm:pt modelId="{E57CB9C3-6D3F-4DC5-ADA6-34F8214CA252}" type="parTrans" cxnId="{DD83B775-F348-4640-9B34-0E8FCD379FE8}">
      <dgm:prSet/>
      <dgm:spPr/>
      <dgm:t>
        <a:bodyPr/>
        <a:lstStyle/>
        <a:p>
          <a:endParaRPr lang="ru-RU"/>
        </a:p>
      </dgm:t>
    </dgm:pt>
    <dgm:pt modelId="{A7C7B422-CD69-41D0-8AF4-EF4DC50C7F6C}" type="sibTrans" cxnId="{DD83B775-F348-4640-9B34-0E8FCD379FE8}">
      <dgm:prSet/>
      <dgm:spPr/>
      <dgm:t>
        <a:bodyPr/>
        <a:lstStyle/>
        <a:p>
          <a:endParaRPr lang="ru-RU"/>
        </a:p>
      </dgm:t>
    </dgm:pt>
    <dgm:pt modelId="{A1028B19-61B3-475C-A29A-3DB7A60FE6E6}">
      <dgm:prSet/>
      <dgm:spPr/>
      <dgm:t>
        <a:bodyPr/>
        <a:lstStyle/>
        <a:p>
          <a:pPr algn="ctr"/>
          <a:r>
            <a:rPr lang="ru-RU" dirty="0">
              <a:solidFill>
                <a:srgbClr val="000000"/>
              </a:solidFill>
              <a:latin typeface="Times New Roman" panose="02020603050405020304" pitchFamily="18" charset="0"/>
            </a:rPr>
            <a:t>У</a:t>
          </a:r>
          <a:r>
            <a: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частников волонтерского движения - 1700</a:t>
          </a:r>
          <a:endParaRPr lang="ru-RU" dirty="0"/>
        </a:p>
      </dgm:t>
    </dgm:pt>
    <dgm:pt modelId="{5D9E9215-236F-41C5-9E35-B6A8FF0955F9}" type="parTrans" cxnId="{8FD0A6FE-2E7B-4488-B62E-7C2735465A37}">
      <dgm:prSet/>
      <dgm:spPr/>
      <dgm:t>
        <a:bodyPr/>
        <a:lstStyle/>
        <a:p>
          <a:endParaRPr lang="ru-RU"/>
        </a:p>
      </dgm:t>
    </dgm:pt>
    <dgm:pt modelId="{1CF7C7D0-4B84-4C40-941C-FC2936843B83}" type="sibTrans" cxnId="{8FD0A6FE-2E7B-4488-B62E-7C2735465A37}">
      <dgm:prSet/>
      <dgm:spPr/>
      <dgm:t>
        <a:bodyPr/>
        <a:lstStyle/>
        <a:p>
          <a:endParaRPr lang="ru-RU"/>
        </a:p>
      </dgm:t>
    </dgm:pt>
    <dgm:pt modelId="{D9AE55AD-1015-413C-BB2C-8BA450BDCDAD}" type="pres">
      <dgm:prSet presAssocID="{79E2C31F-F7A5-46F6-8F78-9207687A9E85}" presName="Name0" presStyleCnt="0">
        <dgm:presLayoutVars>
          <dgm:dir/>
          <dgm:animLvl val="lvl"/>
          <dgm:resizeHandles val="exact"/>
        </dgm:presLayoutVars>
      </dgm:prSet>
      <dgm:spPr/>
    </dgm:pt>
    <dgm:pt modelId="{AC2491A0-6FBB-41E6-B1BC-3A797A33164D}" type="pres">
      <dgm:prSet presAssocID="{A1028B19-61B3-475C-A29A-3DB7A60FE6E6}" presName="boxAndChildren" presStyleCnt="0"/>
      <dgm:spPr/>
    </dgm:pt>
    <dgm:pt modelId="{73A324D0-8B3A-4B45-89C2-418BF051F713}" type="pres">
      <dgm:prSet presAssocID="{A1028B19-61B3-475C-A29A-3DB7A60FE6E6}" presName="parentTextBox" presStyleLbl="node1" presStyleIdx="0" presStyleCnt="3"/>
      <dgm:spPr/>
    </dgm:pt>
    <dgm:pt modelId="{D9E0B162-5844-4521-ABFB-E1C14086C3A4}" type="pres">
      <dgm:prSet presAssocID="{7FBDCDFB-28D8-4F53-98CA-60BF44E44550}" presName="sp" presStyleCnt="0"/>
      <dgm:spPr/>
    </dgm:pt>
    <dgm:pt modelId="{D72F7116-4C10-4593-846F-7BF685664F4A}" type="pres">
      <dgm:prSet presAssocID="{0BD37CAD-CCDA-47E1-A852-95751C60ACB2}" presName="arrowAndChildren" presStyleCnt="0"/>
      <dgm:spPr/>
    </dgm:pt>
    <dgm:pt modelId="{AA1BDD8B-5CF1-483D-A1E1-59BFC01A4A3F}" type="pres">
      <dgm:prSet presAssocID="{0BD37CAD-CCDA-47E1-A852-95751C60ACB2}" presName="parentTextArrow" presStyleLbl="node1" presStyleIdx="1" presStyleCnt="3"/>
      <dgm:spPr/>
    </dgm:pt>
    <dgm:pt modelId="{68E7F4DF-A62E-45C3-8D7A-46887CF38B9D}" type="pres">
      <dgm:prSet presAssocID="{A7C7B422-CD69-41D0-8AF4-EF4DC50C7F6C}" presName="sp" presStyleCnt="0"/>
      <dgm:spPr/>
    </dgm:pt>
    <dgm:pt modelId="{1E22080C-87BF-4BAA-819E-FBFAF6E6051C}" type="pres">
      <dgm:prSet presAssocID="{0CE853EB-BCD1-40FC-B975-7F6A3EF010E0}" presName="arrowAndChildren" presStyleCnt="0"/>
      <dgm:spPr/>
    </dgm:pt>
    <dgm:pt modelId="{57FBE851-ECCA-46C5-BFC2-31BEB2F5964F}" type="pres">
      <dgm:prSet presAssocID="{0CE853EB-BCD1-40FC-B975-7F6A3EF010E0}" presName="parentTextArrow" presStyleLbl="node1" presStyleIdx="2" presStyleCnt="3" custLinFactNeighborY="1288"/>
      <dgm:spPr/>
    </dgm:pt>
  </dgm:ptLst>
  <dgm:cxnLst>
    <dgm:cxn modelId="{8AB60302-A724-4DBD-A44B-FDE0F728A862}" type="presOf" srcId="{79E2C31F-F7A5-46F6-8F78-9207687A9E85}" destId="{D9AE55AD-1015-413C-BB2C-8BA450BDCDAD}" srcOrd="0" destOrd="0" presId="urn:microsoft.com/office/officeart/2005/8/layout/process4"/>
    <dgm:cxn modelId="{968FDC5B-E062-4596-A22F-13AB8E6AB83B}" srcId="{79E2C31F-F7A5-46F6-8F78-9207687A9E85}" destId="{0BD37CAD-CCDA-47E1-A852-95751C60ACB2}" srcOrd="1" destOrd="0" parTransId="{00B2D722-9250-49FE-AAF3-7FCD25A03DFE}" sibTransId="{7FBDCDFB-28D8-4F53-98CA-60BF44E44550}"/>
    <dgm:cxn modelId="{47BAB46D-6ADE-40C7-8668-2060100C24A9}" type="presOf" srcId="{A1028B19-61B3-475C-A29A-3DB7A60FE6E6}" destId="{73A324D0-8B3A-4B45-89C2-418BF051F713}" srcOrd="0" destOrd="0" presId="urn:microsoft.com/office/officeart/2005/8/layout/process4"/>
    <dgm:cxn modelId="{74FACA54-4EF2-479B-A780-0A71AF8FDE55}" type="presOf" srcId="{0CE853EB-BCD1-40FC-B975-7F6A3EF010E0}" destId="{57FBE851-ECCA-46C5-BFC2-31BEB2F5964F}" srcOrd="0" destOrd="0" presId="urn:microsoft.com/office/officeart/2005/8/layout/process4"/>
    <dgm:cxn modelId="{DD83B775-F348-4640-9B34-0E8FCD379FE8}" srcId="{79E2C31F-F7A5-46F6-8F78-9207687A9E85}" destId="{0CE853EB-BCD1-40FC-B975-7F6A3EF010E0}" srcOrd="0" destOrd="0" parTransId="{E57CB9C3-6D3F-4DC5-ADA6-34F8214CA252}" sibTransId="{A7C7B422-CD69-41D0-8AF4-EF4DC50C7F6C}"/>
    <dgm:cxn modelId="{7D883C8F-BA33-4C6F-8F89-6DAE107C54DE}" type="presOf" srcId="{0BD37CAD-CCDA-47E1-A852-95751C60ACB2}" destId="{AA1BDD8B-5CF1-483D-A1E1-59BFC01A4A3F}" srcOrd="0" destOrd="0" presId="urn:microsoft.com/office/officeart/2005/8/layout/process4"/>
    <dgm:cxn modelId="{8FD0A6FE-2E7B-4488-B62E-7C2735465A37}" srcId="{79E2C31F-F7A5-46F6-8F78-9207687A9E85}" destId="{A1028B19-61B3-475C-A29A-3DB7A60FE6E6}" srcOrd="2" destOrd="0" parTransId="{5D9E9215-236F-41C5-9E35-B6A8FF0955F9}" sibTransId="{1CF7C7D0-4B84-4C40-941C-FC2936843B83}"/>
    <dgm:cxn modelId="{34605370-95F4-48C9-8CE2-188BE82070D8}" type="presParOf" srcId="{D9AE55AD-1015-413C-BB2C-8BA450BDCDAD}" destId="{AC2491A0-6FBB-41E6-B1BC-3A797A33164D}" srcOrd="0" destOrd="0" presId="urn:microsoft.com/office/officeart/2005/8/layout/process4"/>
    <dgm:cxn modelId="{D5309C7F-4875-4A46-8865-7A9B027AB07D}" type="presParOf" srcId="{AC2491A0-6FBB-41E6-B1BC-3A797A33164D}" destId="{73A324D0-8B3A-4B45-89C2-418BF051F713}" srcOrd="0" destOrd="0" presId="urn:microsoft.com/office/officeart/2005/8/layout/process4"/>
    <dgm:cxn modelId="{EAB3E352-AF1B-4DFB-8A4B-AA0BE136BA3B}" type="presParOf" srcId="{D9AE55AD-1015-413C-BB2C-8BA450BDCDAD}" destId="{D9E0B162-5844-4521-ABFB-E1C14086C3A4}" srcOrd="1" destOrd="0" presId="urn:microsoft.com/office/officeart/2005/8/layout/process4"/>
    <dgm:cxn modelId="{0760ABA0-70E9-4708-88E3-48CBE3E26E8D}" type="presParOf" srcId="{D9AE55AD-1015-413C-BB2C-8BA450BDCDAD}" destId="{D72F7116-4C10-4593-846F-7BF685664F4A}" srcOrd="2" destOrd="0" presId="urn:microsoft.com/office/officeart/2005/8/layout/process4"/>
    <dgm:cxn modelId="{3028DE65-52C2-459E-987C-1D54F9836C54}" type="presParOf" srcId="{D72F7116-4C10-4593-846F-7BF685664F4A}" destId="{AA1BDD8B-5CF1-483D-A1E1-59BFC01A4A3F}" srcOrd="0" destOrd="0" presId="urn:microsoft.com/office/officeart/2005/8/layout/process4"/>
    <dgm:cxn modelId="{80F42447-D35B-4A90-BA98-356DEB22DA62}" type="presParOf" srcId="{D9AE55AD-1015-413C-BB2C-8BA450BDCDAD}" destId="{68E7F4DF-A62E-45C3-8D7A-46887CF38B9D}" srcOrd="3" destOrd="0" presId="urn:microsoft.com/office/officeart/2005/8/layout/process4"/>
    <dgm:cxn modelId="{C148E882-2320-4DDB-81DF-0B87EB4C3B7F}" type="presParOf" srcId="{D9AE55AD-1015-413C-BB2C-8BA450BDCDAD}" destId="{1E22080C-87BF-4BAA-819E-FBFAF6E6051C}" srcOrd="4" destOrd="0" presId="urn:microsoft.com/office/officeart/2005/8/layout/process4"/>
    <dgm:cxn modelId="{BEF37B86-A63D-4F1F-B17C-C2A7BF75AE3B}" type="presParOf" srcId="{1E22080C-87BF-4BAA-819E-FBFAF6E6051C}" destId="{57FBE851-ECCA-46C5-BFC2-31BEB2F596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D30BD1-601E-494A-814E-96B1216D3F6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629C5B-D152-4768-A9D9-4A764704D1C5}">
      <dgm:prSet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медицинское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4FC12-77C3-4FFE-99BC-F04EE4C6D7FF}" type="parTrans" cxnId="{E8083F61-4C3F-4A95-AB51-65D1654FD83A}">
      <dgm:prSet/>
      <dgm:spPr/>
      <dgm:t>
        <a:bodyPr/>
        <a:lstStyle/>
        <a:p>
          <a:endParaRPr lang="en-US"/>
        </a:p>
      </dgm:t>
    </dgm:pt>
    <dgm:pt modelId="{D6A5CF99-F09D-43C6-A3A8-7F2D5AC42D60}" type="sibTrans" cxnId="{E8083F61-4C3F-4A95-AB51-65D1654FD83A}">
      <dgm:prSet/>
      <dgm:spPr/>
      <dgm:t>
        <a:bodyPr/>
        <a:lstStyle/>
        <a:p>
          <a:endParaRPr lang="en-US"/>
        </a:p>
      </dgm:t>
    </dgm:pt>
    <dgm:pt modelId="{D6CBC08C-F4F6-4F35-8D89-D6C9A86E355B}">
      <dgm:prSet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досуговое</a:t>
          </a:r>
          <a:r>
            <a:rPr lang="ru-RU" b="0" i="0" dirty="0"/>
            <a:t> </a:t>
          </a:r>
          <a:endParaRPr lang="en-US" dirty="0"/>
        </a:p>
      </dgm:t>
    </dgm:pt>
    <dgm:pt modelId="{78A5CCBB-2E00-450E-922F-B4A1D17EF8C3}" type="parTrans" cxnId="{4CC32ACA-17C1-49FB-8A82-2212A75BA7D7}">
      <dgm:prSet/>
      <dgm:spPr/>
      <dgm:t>
        <a:bodyPr/>
        <a:lstStyle/>
        <a:p>
          <a:endParaRPr lang="en-US"/>
        </a:p>
      </dgm:t>
    </dgm:pt>
    <dgm:pt modelId="{7B7FAE2E-0569-4856-AD04-7B64488F3254}" type="sibTrans" cxnId="{4CC32ACA-17C1-49FB-8A82-2212A75BA7D7}">
      <dgm:prSet/>
      <dgm:spPr/>
      <dgm:t>
        <a:bodyPr/>
        <a:lstStyle/>
        <a:p>
          <a:endParaRPr lang="en-US"/>
        </a:p>
      </dgm:t>
    </dgm:pt>
    <dgm:pt modelId="{176F05A6-A3A7-4F76-A770-FF4178485BC8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инклюзивное</a:t>
          </a:r>
          <a:r>
            <a:rPr lang="ru-RU" b="0" i="0"/>
            <a:t> </a:t>
          </a:r>
          <a:endParaRPr lang="en-US"/>
        </a:p>
      </dgm:t>
    </dgm:pt>
    <dgm:pt modelId="{6886E551-EAF5-475B-89CC-172E5AB3D7C8}" type="parTrans" cxnId="{AAC0EE9E-482B-43BD-A467-F0E244C0508F}">
      <dgm:prSet/>
      <dgm:spPr/>
      <dgm:t>
        <a:bodyPr/>
        <a:lstStyle/>
        <a:p>
          <a:endParaRPr lang="en-US"/>
        </a:p>
      </dgm:t>
    </dgm:pt>
    <dgm:pt modelId="{34923577-D8E7-4784-8E4D-966322EC5326}" type="sibTrans" cxnId="{AAC0EE9E-482B-43BD-A467-F0E244C0508F}">
      <dgm:prSet/>
      <dgm:spPr/>
      <dgm:t>
        <a:bodyPr/>
        <a:lstStyle/>
        <a:p>
          <a:endParaRPr lang="en-US"/>
        </a:p>
      </dgm:t>
    </dgm:pt>
    <dgm:pt modelId="{90E180AF-ECB7-43F3-BF5C-110D43582044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социально-психологическое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89F89-ABDA-4575-B8BB-39D2DE407003}" type="parTrans" cxnId="{E8EC5B21-87F6-4C52-9FDA-FF0084B16D9E}">
      <dgm:prSet/>
      <dgm:spPr/>
      <dgm:t>
        <a:bodyPr/>
        <a:lstStyle/>
        <a:p>
          <a:endParaRPr lang="en-US"/>
        </a:p>
      </dgm:t>
    </dgm:pt>
    <dgm:pt modelId="{E70D7641-FD33-4DC2-B885-218448862ED7}" type="sibTrans" cxnId="{E8EC5B21-87F6-4C52-9FDA-FF0084B16D9E}">
      <dgm:prSet/>
      <dgm:spPr/>
      <dgm:t>
        <a:bodyPr/>
        <a:lstStyle/>
        <a:p>
          <a:endParaRPr lang="en-US"/>
        </a:p>
      </dgm:t>
    </dgm:pt>
    <dgm:pt modelId="{24B45F87-57AE-4651-A695-6FBE4F890E5C}" type="pres">
      <dgm:prSet presAssocID="{A7D30BD1-601E-494A-814E-96B1216D3F6B}" presName="Name0" presStyleCnt="0">
        <dgm:presLayoutVars>
          <dgm:chMax val="7"/>
          <dgm:chPref val="7"/>
          <dgm:dir/>
        </dgm:presLayoutVars>
      </dgm:prSet>
      <dgm:spPr/>
    </dgm:pt>
    <dgm:pt modelId="{21ADFDDF-6F55-4F5F-A69C-87A99BF00135}" type="pres">
      <dgm:prSet presAssocID="{A7D30BD1-601E-494A-814E-96B1216D3F6B}" presName="Name1" presStyleCnt="0"/>
      <dgm:spPr/>
    </dgm:pt>
    <dgm:pt modelId="{E077C702-6411-40D5-BA59-6F16B477FE5A}" type="pres">
      <dgm:prSet presAssocID="{A7D30BD1-601E-494A-814E-96B1216D3F6B}" presName="cycle" presStyleCnt="0"/>
      <dgm:spPr/>
    </dgm:pt>
    <dgm:pt modelId="{02364791-65CC-4688-91E1-DE43EE706313}" type="pres">
      <dgm:prSet presAssocID="{A7D30BD1-601E-494A-814E-96B1216D3F6B}" presName="srcNode" presStyleLbl="node1" presStyleIdx="0" presStyleCnt="4"/>
      <dgm:spPr/>
    </dgm:pt>
    <dgm:pt modelId="{C4D09AD6-D8BF-480D-AC71-FD73B0C353D5}" type="pres">
      <dgm:prSet presAssocID="{A7D30BD1-601E-494A-814E-96B1216D3F6B}" presName="conn" presStyleLbl="parChTrans1D2" presStyleIdx="0" presStyleCnt="1"/>
      <dgm:spPr/>
    </dgm:pt>
    <dgm:pt modelId="{56C61574-E816-4B83-91AD-7A37B5AF7AF3}" type="pres">
      <dgm:prSet presAssocID="{A7D30BD1-601E-494A-814E-96B1216D3F6B}" presName="extraNode" presStyleLbl="node1" presStyleIdx="0" presStyleCnt="4"/>
      <dgm:spPr/>
    </dgm:pt>
    <dgm:pt modelId="{7D6F2ABE-8491-4C37-8EBC-E759C06C6378}" type="pres">
      <dgm:prSet presAssocID="{A7D30BD1-601E-494A-814E-96B1216D3F6B}" presName="dstNode" presStyleLbl="node1" presStyleIdx="0" presStyleCnt="4"/>
      <dgm:spPr/>
    </dgm:pt>
    <dgm:pt modelId="{E9B90FE2-27B2-4889-9DF5-5D480FA97D11}" type="pres">
      <dgm:prSet presAssocID="{83629C5B-D152-4768-A9D9-4A764704D1C5}" presName="text_1" presStyleLbl="node1" presStyleIdx="0" presStyleCnt="4">
        <dgm:presLayoutVars>
          <dgm:bulletEnabled val="1"/>
        </dgm:presLayoutVars>
      </dgm:prSet>
      <dgm:spPr/>
    </dgm:pt>
    <dgm:pt modelId="{48F5DBE7-D2D3-4D04-96E1-9CF2BE03B544}" type="pres">
      <dgm:prSet presAssocID="{83629C5B-D152-4768-A9D9-4A764704D1C5}" presName="accent_1" presStyleCnt="0"/>
      <dgm:spPr/>
    </dgm:pt>
    <dgm:pt modelId="{64E2DABA-BF36-473D-9C00-CF2F8DC73BBA}" type="pres">
      <dgm:prSet presAssocID="{83629C5B-D152-4768-A9D9-4A764704D1C5}" presName="accentRepeatNode" presStyleLbl="solidFgAcc1" presStyleIdx="0" presStyleCnt="4"/>
      <dgm:spPr/>
    </dgm:pt>
    <dgm:pt modelId="{EEDF2A94-FB8A-484C-A91A-9A97AAACAADB}" type="pres">
      <dgm:prSet presAssocID="{D6CBC08C-F4F6-4F35-8D89-D6C9A86E355B}" presName="text_2" presStyleLbl="node1" presStyleIdx="1" presStyleCnt="4">
        <dgm:presLayoutVars>
          <dgm:bulletEnabled val="1"/>
        </dgm:presLayoutVars>
      </dgm:prSet>
      <dgm:spPr/>
    </dgm:pt>
    <dgm:pt modelId="{A3C35B07-05FA-47F7-8AA3-967810383D7B}" type="pres">
      <dgm:prSet presAssocID="{D6CBC08C-F4F6-4F35-8D89-D6C9A86E355B}" presName="accent_2" presStyleCnt="0"/>
      <dgm:spPr/>
    </dgm:pt>
    <dgm:pt modelId="{EE44F6F5-CA52-4F48-AB62-3805F6F458B4}" type="pres">
      <dgm:prSet presAssocID="{D6CBC08C-F4F6-4F35-8D89-D6C9A86E355B}" presName="accentRepeatNode" presStyleLbl="solidFgAcc1" presStyleIdx="1" presStyleCnt="4"/>
      <dgm:spPr/>
    </dgm:pt>
    <dgm:pt modelId="{69D9236B-5DE5-4BF3-B4A6-0E62B795CE89}" type="pres">
      <dgm:prSet presAssocID="{176F05A6-A3A7-4F76-A770-FF4178485BC8}" presName="text_3" presStyleLbl="node1" presStyleIdx="2" presStyleCnt="4">
        <dgm:presLayoutVars>
          <dgm:bulletEnabled val="1"/>
        </dgm:presLayoutVars>
      </dgm:prSet>
      <dgm:spPr/>
    </dgm:pt>
    <dgm:pt modelId="{AA4B5C8E-5CA2-4235-81F2-605B65E58774}" type="pres">
      <dgm:prSet presAssocID="{176F05A6-A3A7-4F76-A770-FF4178485BC8}" presName="accent_3" presStyleCnt="0"/>
      <dgm:spPr/>
    </dgm:pt>
    <dgm:pt modelId="{8F44F524-9005-4506-BAAE-A87E8626B0CA}" type="pres">
      <dgm:prSet presAssocID="{176F05A6-A3A7-4F76-A770-FF4178485BC8}" presName="accentRepeatNode" presStyleLbl="solidFgAcc1" presStyleIdx="2" presStyleCnt="4"/>
      <dgm:spPr/>
    </dgm:pt>
    <dgm:pt modelId="{A603F323-9115-486C-B38A-4D2DF263E64E}" type="pres">
      <dgm:prSet presAssocID="{90E180AF-ECB7-43F3-BF5C-110D43582044}" presName="text_4" presStyleLbl="node1" presStyleIdx="3" presStyleCnt="4">
        <dgm:presLayoutVars>
          <dgm:bulletEnabled val="1"/>
        </dgm:presLayoutVars>
      </dgm:prSet>
      <dgm:spPr/>
    </dgm:pt>
    <dgm:pt modelId="{2038DA80-F5DF-4A9E-90E8-53447A81E95B}" type="pres">
      <dgm:prSet presAssocID="{90E180AF-ECB7-43F3-BF5C-110D43582044}" presName="accent_4" presStyleCnt="0"/>
      <dgm:spPr/>
    </dgm:pt>
    <dgm:pt modelId="{4466550C-75B9-4332-BEAF-DE5B34547A6E}" type="pres">
      <dgm:prSet presAssocID="{90E180AF-ECB7-43F3-BF5C-110D43582044}" presName="accentRepeatNode" presStyleLbl="solidFgAcc1" presStyleIdx="3" presStyleCnt="4"/>
      <dgm:spPr/>
    </dgm:pt>
  </dgm:ptLst>
  <dgm:cxnLst>
    <dgm:cxn modelId="{E8EC5B21-87F6-4C52-9FDA-FF0084B16D9E}" srcId="{A7D30BD1-601E-494A-814E-96B1216D3F6B}" destId="{90E180AF-ECB7-43F3-BF5C-110D43582044}" srcOrd="3" destOrd="0" parTransId="{D6E89F89-ABDA-4575-B8BB-39D2DE407003}" sibTransId="{E70D7641-FD33-4DC2-B885-218448862ED7}"/>
    <dgm:cxn modelId="{D2CFD733-B1B1-441D-B8DF-3A5A98F7D604}" type="presOf" srcId="{A7D30BD1-601E-494A-814E-96B1216D3F6B}" destId="{24B45F87-57AE-4651-A695-6FBE4F890E5C}" srcOrd="0" destOrd="0" presId="urn:microsoft.com/office/officeart/2008/layout/VerticalCurvedList"/>
    <dgm:cxn modelId="{E8083F61-4C3F-4A95-AB51-65D1654FD83A}" srcId="{A7D30BD1-601E-494A-814E-96B1216D3F6B}" destId="{83629C5B-D152-4768-A9D9-4A764704D1C5}" srcOrd="0" destOrd="0" parTransId="{4064FC12-77C3-4FFE-99BC-F04EE4C6D7FF}" sibTransId="{D6A5CF99-F09D-43C6-A3A8-7F2D5AC42D60}"/>
    <dgm:cxn modelId="{C0A15A84-F1C5-41A9-8A0D-7A650A181BAC}" type="presOf" srcId="{176F05A6-A3A7-4F76-A770-FF4178485BC8}" destId="{69D9236B-5DE5-4BF3-B4A6-0E62B795CE89}" srcOrd="0" destOrd="0" presId="urn:microsoft.com/office/officeart/2008/layout/VerticalCurvedList"/>
    <dgm:cxn modelId="{2A6E3094-6210-40D8-BF2D-B3A9F70894B7}" type="presOf" srcId="{D6CBC08C-F4F6-4F35-8D89-D6C9A86E355B}" destId="{EEDF2A94-FB8A-484C-A91A-9A97AAACAADB}" srcOrd="0" destOrd="0" presId="urn:microsoft.com/office/officeart/2008/layout/VerticalCurvedList"/>
    <dgm:cxn modelId="{AAC0EE9E-482B-43BD-A467-F0E244C0508F}" srcId="{A7D30BD1-601E-494A-814E-96B1216D3F6B}" destId="{176F05A6-A3A7-4F76-A770-FF4178485BC8}" srcOrd="2" destOrd="0" parTransId="{6886E551-EAF5-475B-89CC-172E5AB3D7C8}" sibTransId="{34923577-D8E7-4784-8E4D-966322EC5326}"/>
    <dgm:cxn modelId="{F7246B9F-342E-42BC-AEA2-792354BECEC9}" type="presOf" srcId="{83629C5B-D152-4768-A9D9-4A764704D1C5}" destId="{E9B90FE2-27B2-4889-9DF5-5D480FA97D11}" srcOrd="0" destOrd="0" presId="urn:microsoft.com/office/officeart/2008/layout/VerticalCurvedList"/>
    <dgm:cxn modelId="{D7CC8FAB-7DDC-45DF-8091-C987B248BD27}" type="presOf" srcId="{D6A5CF99-F09D-43C6-A3A8-7F2D5AC42D60}" destId="{C4D09AD6-D8BF-480D-AC71-FD73B0C353D5}" srcOrd="0" destOrd="0" presId="urn:microsoft.com/office/officeart/2008/layout/VerticalCurvedList"/>
    <dgm:cxn modelId="{4CC32ACA-17C1-49FB-8A82-2212A75BA7D7}" srcId="{A7D30BD1-601E-494A-814E-96B1216D3F6B}" destId="{D6CBC08C-F4F6-4F35-8D89-D6C9A86E355B}" srcOrd="1" destOrd="0" parTransId="{78A5CCBB-2E00-450E-922F-B4A1D17EF8C3}" sibTransId="{7B7FAE2E-0569-4856-AD04-7B64488F3254}"/>
    <dgm:cxn modelId="{135A92E2-66FD-4F01-AEBA-16236FA82DA4}" type="presOf" srcId="{90E180AF-ECB7-43F3-BF5C-110D43582044}" destId="{A603F323-9115-486C-B38A-4D2DF263E64E}" srcOrd="0" destOrd="0" presId="urn:microsoft.com/office/officeart/2008/layout/VerticalCurvedList"/>
    <dgm:cxn modelId="{04736861-5F1A-44FB-8AB6-85E9716266F2}" type="presParOf" srcId="{24B45F87-57AE-4651-A695-6FBE4F890E5C}" destId="{21ADFDDF-6F55-4F5F-A69C-87A99BF00135}" srcOrd="0" destOrd="0" presId="urn:microsoft.com/office/officeart/2008/layout/VerticalCurvedList"/>
    <dgm:cxn modelId="{56563510-F736-4E24-A2D0-0B3B720E1F5E}" type="presParOf" srcId="{21ADFDDF-6F55-4F5F-A69C-87A99BF00135}" destId="{E077C702-6411-40D5-BA59-6F16B477FE5A}" srcOrd="0" destOrd="0" presId="urn:microsoft.com/office/officeart/2008/layout/VerticalCurvedList"/>
    <dgm:cxn modelId="{EE2B4B27-5FE4-40B8-BCED-9C26A7A007BD}" type="presParOf" srcId="{E077C702-6411-40D5-BA59-6F16B477FE5A}" destId="{02364791-65CC-4688-91E1-DE43EE706313}" srcOrd="0" destOrd="0" presId="urn:microsoft.com/office/officeart/2008/layout/VerticalCurvedList"/>
    <dgm:cxn modelId="{66CBA6C3-AFED-4AFC-A27A-2ED6399F4128}" type="presParOf" srcId="{E077C702-6411-40D5-BA59-6F16B477FE5A}" destId="{C4D09AD6-D8BF-480D-AC71-FD73B0C353D5}" srcOrd="1" destOrd="0" presId="urn:microsoft.com/office/officeart/2008/layout/VerticalCurvedList"/>
    <dgm:cxn modelId="{5151D481-10DF-40FF-BE9C-3AF9F76F705C}" type="presParOf" srcId="{E077C702-6411-40D5-BA59-6F16B477FE5A}" destId="{56C61574-E816-4B83-91AD-7A37B5AF7AF3}" srcOrd="2" destOrd="0" presId="urn:microsoft.com/office/officeart/2008/layout/VerticalCurvedList"/>
    <dgm:cxn modelId="{1E6C12CF-4B0D-4707-965F-F7B570343084}" type="presParOf" srcId="{E077C702-6411-40D5-BA59-6F16B477FE5A}" destId="{7D6F2ABE-8491-4C37-8EBC-E759C06C6378}" srcOrd="3" destOrd="0" presId="urn:microsoft.com/office/officeart/2008/layout/VerticalCurvedList"/>
    <dgm:cxn modelId="{20F2B42B-6A61-4883-98CA-11BF515FDF2B}" type="presParOf" srcId="{21ADFDDF-6F55-4F5F-A69C-87A99BF00135}" destId="{E9B90FE2-27B2-4889-9DF5-5D480FA97D11}" srcOrd="1" destOrd="0" presId="urn:microsoft.com/office/officeart/2008/layout/VerticalCurvedList"/>
    <dgm:cxn modelId="{87086FCD-AD66-4E0C-B969-2DF7C2A146C6}" type="presParOf" srcId="{21ADFDDF-6F55-4F5F-A69C-87A99BF00135}" destId="{48F5DBE7-D2D3-4D04-96E1-9CF2BE03B544}" srcOrd="2" destOrd="0" presId="urn:microsoft.com/office/officeart/2008/layout/VerticalCurvedList"/>
    <dgm:cxn modelId="{C1958210-A375-4DDD-8F8E-1D8FF74D537D}" type="presParOf" srcId="{48F5DBE7-D2D3-4D04-96E1-9CF2BE03B544}" destId="{64E2DABA-BF36-473D-9C00-CF2F8DC73BBA}" srcOrd="0" destOrd="0" presId="urn:microsoft.com/office/officeart/2008/layout/VerticalCurvedList"/>
    <dgm:cxn modelId="{C481DBCA-F4AF-40C3-A0EA-1FE41C553E93}" type="presParOf" srcId="{21ADFDDF-6F55-4F5F-A69C-87A99BF00135}" destId="{EEDF2A94-FB8A-484C-A91A-9A97AAACAADB}" srcOrd="3" destOrd="0" presId="urn:microsoft.com/office/officeart/2008/layout/VerticalCurvedList"/>
    <dgm:cxn modelId="{4F3C7F25-270E-4B75-B677-545BE23F23DD}" type="presParOf" srcId="{21ADFDDF-6F55-4F5F-A69C-87A99BF00135}" destId="{A3C35B07-05FA-47F7-8AA3-967810383D7B}" srcOrd="4" destOrd="0" presId="urn:microsoft.com/office/officeart/2008/layout/VerticalCurvedList"/>
    <dgm:cxn modelId="{334BD950-5C76-4499-B770-CB7DD62D427F}" type="presParOf" srcId="{A3C35B07-05FA-47F7-8AA3-967810383D7B}" destId="{EE44F6F5-CA52-4F48-AB62-3805F6F458B4}" srcOrd="0" destOrd="0" presId="urn:microsoft.com/office/officeart/2008/layout/VerticalCurvedList"/>
    <dgm:cxn modelId="{248BEEB5-0E32-4B6A-8BA6-2635932DEE8D}" type="presParOf" srcId="{21ADFDDF-6F55-4F5F-A69C-87A99BF00135}" destId="{69D9236B-5DE5-4BF3-B4A6-0E62B795CE89}" srcOrd="5" destOrd="0" presId="urn:microsoft.com/office/officeart/2008/layout/VerticalCurvedList"/>
    <dgm:cxn modelId="{0B5236DC-28EB-4BB4-9C3A-E4F217FBAF5F}" type="presParOf" srcId="{21ADFDDF-6F55-4F5F-A69C-87A99BF00135}" destId="{AA4B5C8E-5CA2-4235-81F2-605B65E58774}" srcOrd="6" destOrd="0" presId="urn:microsoft.com/office/officeart/2008/layout/VerticalCurvedList"/>
    <dgm:cxn modelId="{C9E7AFB9-CACA-4BDA-8A0A-0D3A7444C2E4}" type="presParOf" srcId="{AA4B5C8E-5CA2-4235-81F2-605B65E58774}" destId="{8F44F524-9005-4506-BAAE-A87E8626B0CA}" srcOrd="0" destOrd="0" presId="urn:microsoft.com/office/officeart/2008/layout/VerticalCurvedList"/>
    <dgm:cxn modelId="{DD442352-EB03-46BF-BD0C-15C9EE24CB42}" type="presParOf" srcId="{21ADFDDF-6F55-4F5F-A69C-87A99BF00135}" destId="{A603F323-9115-486C-B38A-4D2DF263E64E}" srcOrd="7" destOrd="0" presId="urn:microsoft.com/office/officeart/2008/layout/VerticalCurvedList"/>
    <dgm:cxn modelId="{2622F74A-879C-4858-82D1-8AD2511FA0D2}" type="presParOf" srcId="{21ADFDDF-6F55-4F5F-A69C-87A99BF00135}" destId="{2038DA80-F5DF-4A9E-90E8-53447A81E95B}" srcOrd="8" destOrd="0" presId="urn:microsoft.com/office/officeart/2008/layout/VerticalCurvedList"/>
    <dgm:cxn modelId="{CA57ED37-EE38-4C66-8CC7-971049361EE9}" type="presParOf" srcId="{2038DA80-F5DF-4A9E-90E8-53447A81E95B}" destId="{4466550C-75B9-4332-BEAF-DE5B34547A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E4AAAB-561D-4CDA-A25A-2DAC3A7CCCAB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B7490-AE3B-430A-A2FA-F9F59EBF9D6B}">
      <dgm:prSet custT="1"/>
      <dgm:spPr/>
      <dgm:t>
        <a:bodyPr/>
        <a:lstStyle/>
        <a:p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Социальный центр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0A10A-914E-49C7-9B77-6E90DA667897}" type="parTrans" cxnId="{93AF2D16-DE90-4511-83D1-92346375F815}">
      <dgm:prSet/>
      <dgm:spPr/>
      <dgm:t>
        <a:bodyPr/>
        <a:lstStyle/>
        <a:p>
          <a:endParaRPr lang="en-US"/>
        </a:p>
      </dgm:t>
    </dgm:pt>
    <dgm:pt modelId="{C1015ABF-7ECA-4D46-88FB-B5113984AD55}" type="sibTrans" cxnId="{93AF2D16-DE90-4511-83D1-92346375F815}">
      <dgm:prSet/>
      <dgm:spPr/>
      <dgm:t>
        <a:bodyPr/>
        <a:lstStyle/>
        <a:p>
          <a:endParaRPr lang="en-US"/>
        </a:p>
      </dgm:t>
    </dgm:pt>
    <dgm:pt modelId="{1C19DCB0-9F7A-4C83-9896-9D3B4C04C6FE}">
      <dgm:prSet custT="1"/>
      <dgm:spPr/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Штаба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2A0B3-A5D1-4780-A6C4-C9E706298C7B}" type="parTrans" cxnId="{38C8B2CC-B4A9-4F8D-A96D-4E2AA4412506}">
      <dgm:prSet/>
      <dgm:spPr/>
      <dgm:t>
        <a:bodyPr/>
        <a:lstStyle/>
        <a:p>
          <a:endParaRPr lang="ru-RU"/>
        </a:p>
      </dgm:t>
    </dgm:pt>
    <dgm:pt modelId="{FC46F535-0A0F-4D4F-8A3A-C5A25033BFD3}" type="sibTrans" cxnId="{38C8B2CC-B4A9-4F8D-A96D-4E2AA4412506}">
      <dgm:prSet/>
      <dgm:spPr/>
      <dgm:t>
        <a:bodyPr/>
        <a:lstStyle/>
        <a:p>
          <a:endParaRPr lang="ru-RU"/>
        </a:p>
      </dgm:t>
    </dgm:pt>
    <dgm:pt modelId="{CC3C3D7D-A4BB-4FB6-A88E-407D123A582C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оординаторы направлений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Штаба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9A2929-50FE-455D-B870-CFB1796E252C}" type="parTrans" cxnId="{14E36BA2-4CDF-4867-BB59-6941A9592ADA}">
      <dgm:prSet/>
      <dgm:spPr/>
      <dgm:t>
        <a:bodyPr/>
        <a:lstStyle/>
        <a:p>
          <a:endParaRPr lang="ru-RU"/>
        </a:p>
      </dgm:t>
    </dgm:pt>
    <dgm:pt modelId="{BB54B60C-0EEE-48FB-961C-518EB67DB12B}" type="sibTrans" cxnId="{14E36BA2-4CDF-4867-BB59-6941A9592ADA}">
      <dgm:prSet/>
      <dgm:spPr/>
      <dgm:t>
        <a:bodyPr/>
        <a:lstStyle/>
        <a:p>
          <a:endParaRPr lang="ru-RU"/>
        </a:p>
      </dgm:t>
    </dgm:pt>
    <dgm:pt modelId="{9C0BCBB9-93EE-4769-BBD5-16AF0ADB10D0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таросты волонтерских отрядов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FF2468-E83D-4288-AB80-EC5A2EEC498C}" type="parTrans" cxnId="{306717AF-526A-46E0-8FB8-C33E3E3B17B4}">
      <dgm:prSet/>
      <dgm:spPr/>
      <dgm:t>
        <a:bodyPr/>
        <a:lstStyle/>
        <a:p>
          <a:endParaRPr lang="ru-RU"/>
        </a:p>
      </dgm:t>
    </dgm:pt>
    <dgm:pt modelId="{76B3B548-BD8A-4DBA-BDDB-0D9EA0BE8FDA}" type="sibTrans" cxnId="{306717AF-526A-46E0-8FB8-C33E3E3B17B4}">
      <dgm:prSet/>
      <dgm:spPr/>
      <dgm:t>
        <a:bodyPr/>
        <a:lstStyle/>
        <a:p>
          <a:endParaRPr lang="ru-RU"/>
        </a:p>
      </dgm:t>
    </dgm:pt>
    <dgm:pt modelId="{276B64DE-2B9A-49DA-8046-ED081106B9E7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Волонтеры штаба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53D375-4D88-492B-B0CB-23584D38719B}" type="parTrans" cxnId="{460A8B8E-8603-4CDC-92D3-2D416C38F1B8}">
      <dgm:prSet/>
      <dgm:spPr/>
      <dgm:t>
        <a:bodyPr/>
        <a:lstStyle/>
        <a:p>
          <a:endParaRPr lang="ru-RU"/>
        </a:p>
      </dgm:t>
    </dgm:pt>
    <dgm:pt modelId="{B205721B-55BA-484B-B974-B9622F616C89}" type="sibTrans" cxnId="{460A8B8E-8603-4CDC-92D3-2D416C38F1B8}">
      <dgm:prSet/>
      <dgm:spPr/>
      <dgm:t>
        <a:bodyPr/>
        <a:lstStyle/>
        <a:p>
          <a:endParaRPr lang="ru-RU"/>
        </a:p>
      </dgm:t>
    </dgm:pt>
    <dgm:pt modelId="{9ED44994-B5DA-4245-B67D-B535177320B6}">
      <dgm:prSet custT="1"/>
      <dgm:spPr/>
      <dgm:t>
        <a:bodyPr/>
        <a:lstStyle/>
        <a:p>
          <a:pPr>
            <a:buNone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Помощник п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редседателя Штаба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28DD3B-8ECF-4B9A-81FB-61A16B1E0E67}" type="parTrans" cxnId="{4492F183-7237-484A-83D1-0AAE938B3A90}">
      <dgm:prSet/>
      <dgm:spPr/>
      <dgm:t>
        <a:bodyPr/>
        <a:lstStyle/>
        <a:p>
          <a:endParaRPr lang="ru-RU"/>
        </a:p>
      </dgm:t>
    </dgm:pt>
    <dgm:pt modelId="{400FC735-DDD0-41C4-B629-4086838DA33A}" type="sibTrans" cxnId="{4492F183-7237-484A-83D1-0AAE938B3A90}">
      <dgm:prSet/>
      <dgm:spPr/>
      <dgm:t>
        <a:bodyPr/>
        <a:lstStyle/>
        <a:p>
          <a:endParaRPr lang="ru-RU"/>
        </a:p>
      </dgm:t>
    </dgm:pt>
    <dgm:pt modelId="{4451F91B-6980-4C0E-A8F8-D1491085522C}">
      <dgm:prSet custT="1"/>
      <dgm:spPr/>
      <dgm:t>
        <a:bodyPr/>
        <a:lstStyle/>
        <a:p>
          <a:pPr>
            <a:buNone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п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редседателя Штаба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019E5-102E-436B-9096-23FCAD1F42FC}" type="parTrans" cxnId="{BA97070F-2B63-4975-98D3-36DB2B97301F}">
      <dgm:prSet/>
      <dgm:spPr/>
      <dgm:t>
        <a:bodyPr/>
        <a:lstStyle/>
        <a:p>
          <a:endParaRPr lang="ru-RU"/>
        </a:p>
      </dgm:t>
    </dgm:pt>
    <dgm:pt modelId="{151BC3C5-9F3A-4D7F-8FE7-783D7790746D}" type="sibTrans" cxnId="{BA97070F-2B63-4975-98D3-36DB2B97301F}">
      <dgm:prSet/>
      <dgm:spPr/>
      <dgm:t>
        <a:bodyPr/>
        <a:lstStyle/>
        <a:p>
          <a:endParaRPr lang="ru-RU"/>
        </a:p>
      </dgm:t>
    </dgm:pt>
    <dgm:pt modelId="{C8EA9835-C428-4BAB-9243-1518332E244F}">
      <dgm:prSet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Секретарь 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Штаба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335252-9883-44E8-BDB8-C0DC8A801D2E}" type="parTrans" cxnId="{3185527F-8A3B-4201-845B-0B8B2C64566C}">
      <dgm:prSet/>
      <dgm:spPr/>
      <dgm:t>
        <a:bodyPr/>
        <a:lstStyle/>
        <a:p>
          <a:endParaRPr lang="ru-RU"/>
        </a:p>
      </dgm:t>
    </dgm:pt>
    <dgm:pt modelId="{122A0F9A-00F9-4BB5-9611-181E0D792233}" type="sibTrans" cxnId="{3185527F-8A3B-4201-845B-0B8B2C64566C}">
      <dgm:prSet/>
      <dgm:spPr/>
      <dgm:t>
        <a:bodyPr/>
        <a:lstStyle/>
        <a:p>
          <a:endParaRPr lang="ru-RU"/>
        </a:p>
      </dgm:t>
    </dgm:pt>
    <dgm:pt modelId="{81771A44-FC78-4FB2-9446-44BE27F603CD}" type="pres">
      <dgm:prSet presAssocID="{D0E4AAAB-561D-4CDA-A25A-2DAC3A7CCCAB}" presName="Name0" presStyleCnt="0">
        <dgm:presLayoutVars>
          <dgm:dir/>
          <dgm:animLvl val="lvl"/>
          <dgm:resizeHandles val="exact"/>
        </dgm:presLayoutVars>
      </dgm:prSet>
      <dgm:spPr/>
    </dgm:pt>
    <dgm:pt modelId="{981A8203-A257-4075-A1AC-D63B761029C8}" type="pres">
      <dgm:prSet presAssocID="{276B64DE-2B9A-49DA-8046-ED081106B9E7}" presName="boxAndChildren" presStyleCnt="0"/>
      <dgm:spPr/>
    </dgm:pt>
    <dgm:pt modelId="{35F25F49-8A97-4E67-B0E2-28FB2E763E8F}" type="pres">
      <dgm:prSet presAssocID="{276B64DE-2B9A-49DA-8046-ED081106B9E7}" presName="parentTextBox" presStyleLbl="node1" presStyleIdx="0" presStyleCnt="8" custLinFactNeighborX="-54" custLinFactNeighborY="-6602"/>
      <dgm:spPr/>
    </dgm:pt>
    <dgm:pt modelId="{B4FCEB8B-6DA1-4589-B355-0C5A46F88ADD}" type="pres">
      <dgm:prSet presAssocID="{76B3B548-BD8A-4DBA-BDDB-0D9EA0BE8FDA}" presName="sp" presStyleCnt="0"/>
      <dgm:spPr/>
    </dgm:pt>
    <dgm:pt modelId="{0A90D1E8-5130-49EB-80FD-8F7C9DE0B89A}" type="pres">
      <dgm:prSet presAssocID="{9C0BCBB9-93EE-4769-BBD5-16AF0ADB10D0}" presName="arrowAndChildren" presStyleCnt="0"/>
      <dgm:spPr/>
    </dgm:pt>
    <dgm:pt modelId="{898A062B-1BBF-4B0F-8458-8AA6F1510518}" type="pres">
      <dgm:prSet presAssocID="{9C0BCBB9-93EE-4769-BBD5-16AF0ADB10D0}" presName="parentTextArrow" presStyleLbl="node1" presStyleIdx="1" presStyleCnt="8"/>
      <dgm:spPr/>
    </dgm:pt>
    <dgm:pt modelId="{3E613F3C-96E2-405D-AF7D-0B25A0F0A04D}" type="pres">
      <dgm:prSet presAssocID="{BB54B60C-0EEE-48FB-961C-518EB67DB12B}" presName="sp" presStyleCnt="0"/>
      <dgm:spPr/>
    </dgm:pt>
    <dgm:pt modelId="{7A4500A4-994F-4937-979B-66B441ECD832}" type="pres">
      <dgm:prSet presAssocID="{CC3C3D7D-A4BB-4FB6-A88E-407D123A582C}" presName="arrowAndChildren" presStyleCnt="0"/>
      <dgm:spPr/>
    </dgm:pt>
    <dgm:pt modelId="{2F66E6F6-13BB-4BF6-8B63-DC07F7069708}" type="pres">
      <dgm:prSet presAssocID="{CC3C3D7D-A4BB-4FB6-A88E-407D123A582C}" presName="parentTextArrow" presStyleLbl="node1" presStyleIdx="2" presStyleCnt="8"/>
      <dgm:spPr/>
    </dgm:pt>
    <dgm:pt modelId="{506B4C05-5F11-4201-8FA9-6047BDEF7872}" type="pres">
      <dgm:prSet presAssocID="{122A0F9A-00F9-4BB5-9611-181E0D792233}" presName="sp" presStyleCnt="0"/>
      <dgm:spPr/>
    </dgm:pt>
    <dgm:pt modelId="{87620985-9E81-4519-9822-CFBD4AB0028E}" type="pres">
      <dgm:prSet presAssocID="{C8EA9835-C428-4BAB-9243-1518332E244F}" presName="arrowAndChildren" presStyleCnt="0"/>
      <dgm:spPr/>
    </dgm:pt>
    <dgm:pt modelId="{670F8F0C-92E0-4B60-916D-AE4005701A9B}" type="pres">
      <dgm:prSet presAssocID="{C8EA9835-C428-4BAB-9243-1518332E244F}" presName="parentTextArrow" presStyleLbl="node1" presStyleIdx="3" presStyleCnt="8"/>
      <dgm:spPr/>
    </dgm:pt>
    <dgm:pt modelId="{9A36AAF8-BA62-4B86-8582-00C61BD22429}" type="pres">
      <dgm:prSet presAssocID="{151BC3C5-9F3A-4D7F-8FE7-783D7790746D}" presName="sp" presStyleCnt="0"/>
      <dgm:spPr/>
    </dgm:pt>
    <dgm:pt modelId="{F9E920D9-3113-45C6-B92F-D01182B83676}" type="pres">
      <dgm:prSet presAssocID="{4451F91B-6980-4C0E-A8F8-D1491085522C}" presName="arrowAndChildren" presStyleCnt="0"/>
      <dgm:spPr/>
    </dgm:pt>
    <dgm:pt modelId="{0D2EAECB-BE2C-40E2-8832-A512D72E172E}" type="pres">
      <dgm:prSet presAssocID="{4451F91B-6980-4C0E-A8F8-D1491085522C}" presName="parentTextArrow" presStyleLbl="node1" presStyleIdx="4" presStyleCnt="8" custLinFactNeighborX="105" custLinFactNeighborY="-98146"/>
      <dgm:spPr/>
    </dgm:pt>
    <dgm:pt modelId="{12C07A77-0BF8-4EFE-8F11-642048B226BF}" type="pres">
      <dgm:prSet presAssocID="{400FC735-DDD0-41C4-B629-4086838DA33A}" presName="sp" presStyleCnt="0"/>
      <dgm:spPr/>
    </dgm:pt>
    <dgm:pt modelId="{E2CB4F69-4EF6-416A-8779-0FC1D27FDF39}" type="pres">
      <dgm:prSet presAssocID="{9ED44994-B5DA-4245-B67D-B535177320B6}" presName="arrowAndChildren" presStyleCnt="0"/>
      <dgm:spPr/>
    </dgm:pt>
    <dgm:pt modelId="{55E0D531-7A62-425F-A821-7FC4F051A244}" type="pres">
      <dgm:prSet presAssocID="{9ED44994-B5DA-4245-B67D-B535177320B6}" presName="parentTextArrow" presStyleLbl="node1" presStyleIdx="5" presStyleCnt="8" custLinFactNeighborX="105" custLinFactNeighborY="99195"/>
      <dgm:spPr/>
    </dgm:pt>
    <dgm:pt modelId="{A99F5DCB-845B-42F5-A78C-BF96241F462B}" type="pres">
      <dgm:prSet presAssocID="{FC46F535-0A0F-4D4F-8A3A-C5A25033BFD3}" presName="sp" presStyleCnt="0"/>
      <dgm:spPr/>
    </dgm:pt>
    <dgm:pt modelId="{D80981C3-944F-45FA-9243-F7D7090F1753}" type="pres">
      <dgm:prSet presAssocID="{1C19DCB0-9F7A-4C83-9896-9D3B4C04C6FE}" presName="arrowAndChildren" presStyleCnt="0"/>
      <dgm:spPr/>
    </dgm:pt>
    <dgm:pt modelId="{A599A937-9B72-43E7-BD59-2C08B343C34D}" type="pres">
      <dgm:prSet presAssocID="{1C19DCB0-9F7A-4C83-9896-9D3B4C04C6FE}" presName="parentTextArrow" presStyleLbl="node1" presStyleIdx="6" presStyleCnt="8"/>
      <dgm:spPr/>
    </dgm:pt>
    <dgm:pt modelId="{630F4F61-E3E8-4C9E-8FEF-6117FEB6DD95}" type="pres">
      <dgm:prSet presAssocID="{C1015ABF-7ECA-4D46-88FB-B5113984AD55}" presName="sp" presStyleCnt="0"/>
      <dgm:spPr/>
    </dgm:pt>
    <dgm:pt modelId="{BB9A3D54-29F6-4A21-8919-EC5E1595A194}" type="pres">
      <dgm:prSet presAssocID="{FF4B7490-AE3B-430A-A2FA-F9F59EBF9D6B}" presName="arrowAndChildren" presStyleCnt="0"/>
      <dgm:spPr/>
    </dgm:pt>
    <dgm:pt modelId="{5F3BB028-B6A8-4180-B837-A1E4838456D7}" type="pres">
      <dgm:prSet presAssocID="{FF4B7490-AE3B-430A-A2FA-F9F59EBF9D6B}" presName="parentTextArrow" presStyleLbl="node1" presStyleIdx="7" presStyleCnt="8" custLinFactNeighborX="-375" custLinFactNeighborY="1703"/>
      <dgm:spPr/>
    </dgm:pt>
  </dgm:ptLst>
  <dgm:cxnLst>
    <dgm:cxn modelId="{760EB901-CEE2-4ACE-9141-2795A66CCD94}" type="presOf" srcId="{9C0BCBB9-93EE-4769-BBD5-16AF0ADB10D0}" destId="{898A062B-1BBF-4B0F-8458-8AA6F1510518}" srcOrd="0" destOrd="0" presId="urn:microsoft.com/office/officeart/2005/8/layout/process4"/>
    <dgm:cxn modelId="{BA97070F-2B63-4975-98D3-36DB2B97301F}" srcId="{D0E4AAAB-561D-4CDA-A25A-2DAC3A7CCCAB}" destId="{4451F91B-6980-4C0E-A8F8-D1491085522C}" srcOrd="3" destOrd="0" parTransId="{E13019E5-102E-436B-9096-23FCAD1F42FC}" sibTransId="{151BC3C5-9F3A-4D7F-8FE7-783D7790746D}"/>
    <dgm:cxn modelId="{67CBD511-4C52-4ECF-A8D3-D0BC9A7B5E7B}" type="presOf" srcId="{CC3C3D7D-A4BB-4FB6-A88E-407D123A582C}" destId="{2F66E6F6-13BB-4BF6-8B63-DC07F7069708}" srcOrd="0" destOrd="0" presId="urn:microsoft.com/office/officeart/2005/8/layout/process4"/>
    <dgm:cxn modelId="{93AF2D16-DE90-4511-83D1-92346375F815}" srcId="{D0E4AAAB-561D-4CDA-A25A-2DAC3A7CCCAB}" destId="{FF4B7490-AE3B-430A-A2FA-F9F59EBF9D6B}" srcOrd="0" destOrd="0" parTransId="{D990A10A-914E-49C7-9B77-6E90DA667897}" sibTransId="{C1015ABF-7ECA-4D46-88FB-B5113984AD55}"/>
    <dgm:cxn modelId="{2005C333-32F9-4C26-8A27-A8C5CE3F2BBE}" type="presOf" srcId="{D0E4AAAB-561D-4CDA-A25A-2DAC3A7CCCAB}" destId="{81771A44-FC78-4FB2-9446-44BE27F603CD}" srcOrd="0" destOrd="0" presId="urn:microsoft.com/office/officeart/2005/8/layout/process4"/>
    <dgm:cxn modelId="{1ECF6143-2EEC-452A-9DF2-1BDA008A0BA2}" type="presOf" srcId="{1C19DCB0-9F7A-4C83-9896-9D3B4C04C6FE}" destId="{A599A937-9B72-43E7-BD59-2C08B343C34D}" srcOrd="0" destOrd="0" presId="urn:microsoft.com/office/officeart/2005/8/layout/process4"/>
    <dgm:cxn modelId="{3185527F-8A3B-4201-845B-0B8B2C64566C}" srcId="{D0E4AAAB-561D-4CDA-A25A-2DAC3A7CCCAB}" destId="{C8EA9835-C428-4BAB-9243-1518332E244F}" srcOrd="4" destOrd="0" parTransId="{A0335252-9883-44E8-BDB8-C0DC8A801D2E}" sibTransId="{122A0F9A-00F9-4BB5-9611-181E0D792233}"/>
    <dgm:cxn modelId="{4492F183-7237-484A-83D1-0AAE938B3A90}" srcId="{D0E4AAAB-561D-4CDA-A25A-2DAC3A7CCCAB}" destId="{9ED44994-B5DA-4245-B67D-B535177320B6}" srcOrd="2" destOrd="0" parTransId="{9028DD3B-8ECF-4B9A-81FB-61A16B1E0E67}" sibTransId="{400FC735-DDD0-41C4-B629-4086838DA33A}"/>
    <dgm:cxn modelId="{460A8B8E-8603-4CDC-92D3-2D416C38F1B8}" srcId="{D0E4AAAB-561D-4CDA-A25A-2DAC3A7CCCAB}" destId="{276B64DE-2B9A-49DA-8046-ED081106B9E7}" srcOrd="7" destOrd="0" parTransId="{8E53D375-4D88-492B-B0CB-23584D38719B}" sibTransId="{B205721B-55BA-484B-B974-B9622F616C89}"/>
    <dgm:cxn modelId="{0F39C591-1EBF-49D1-887A-EDA5734BE0EB}" type="presOf" srcId="{FF4B7490-AE3B-430A-A2FA-F9F59EBF9D6B}" destId="{5F3BB028-B6A8-4180-B837-A1E4838456D7}" srcOrd="0" destOrd="0" presId="urn:microsoft.com/office/officeart/2005/8/layout/process4"/>
    <dgm:cxn modelId="{14E36BA2-4CDF-4867-BB59-6941A9592ADA}" srcId="{D0E4AAAB-561D-4CDA-A25A-2DAC3A7CCCAB}" destId="{CC3C3D7D-A4BB-4FB6-A88E-407D123A582C}" srcOrd="5" destOrd="0" parTransId="{379A2929-50FE-455D-B870-CFB1796E252C}" sibTransId="{BB54B60C-0EEE-48FB-961C-518EB67DB12B}"/>
    <dgm:cxn modelId="{306717AF-526A-46E0-8FB8-C33E3E3B17B4}" srcId="{D0E4AAAB-561D-4CDA-A25A-2DAC3A7CCCAB}" destId="{9C0BCBB9-93EE-4769-BBD5-16AF0ADB10D0}" srcOrd="6" destOrd="0" parTransId="{C7FF2468-E83D-4288-AB80-EC5A2EEC498C}" sibTransId="{76B3B548-BD8A-4DBA-BDDB-0D9EA0BE8FDA}"/>
    <dgm:cxn modelId="{878FE9AF-B783-45D6-BAEA-85023526A99E}" type="presOf" srcId="{C8EA9835-C428-4BAB-9243-1518332E244F}" destId="{670F8F0C-92E0-4B60-916D-AE4005701A9B}" srcOrd="0" destOrd="0" presId="urn:microsoft.com/office/officeart/2005/8/layout/process4"/>
    <dgm:cxn modelId="{2AFCFAC3-0175-4D08-937E-67C2D57FDA96}" type="presOf" srcId="{9ED44994-B5DA-4245-B67D-B535177320B6}" destId="{55E0D531-7A62-425F-A821-7FC4F051A244}" srcOrd="0" destOrd="0" presId="urn:microsoft.com/office/officeart/2005/8/layout/process4"/>
    <dgm:cxn modelId="{38C8B2CC-B4A9-4F8D-A96D-4E2AA4412506}" srcId="{D0E4AAAB-561D-4CDA-A25A-2DAC3A7CCCAB}" destId="{1C19DCB0-9F7A-4C83-9896-9D3B4C04C6FE}" srcOrd="1" destOrd="0" parTransId="{0F22A0B3-A5D1-4780-A6C4-C9E706298C7B}" sibTransId="{FC46F535-0A0F-4D4F-8A3A-C5A25033BFD3}"/>
    <dgm:cxn modelId="{713AC7F1-6063-4703-9F62-454713266632}" type="presOf" srcId="{4451F91B-6980-4C0E-A8F8-D1491085522C}" destId="{0D2EAECB-BE2C-40E2-8832-A512D72E172E}" srcOrd="0" destOrd="0" presId="urn:microsoft.com/office/officeart/2005/8/layout/process4"/>
    <dgm:cxn modelId="{C08267F9-80E3-4161-B0BE-5AF073B79261}" type="presOf" srcId="{276B64DE-2B9A-49DA-8046-ED081106B9E7}" destId="{35F25F49-8A97-4E67-B0E2-28FB2E763E8F}" srcOrd="0" destOrd="0" presId="urn:microsoft.com/office/officeart/2005/8/layout/process4"/>
    <dgm:cxn modelId="{ED7D05D6-54ED-49D7-AF05-BE8C4A3E1B7C}" type="presParOf" srcId="{81771A44-FC78-4FB2-9446-44BE27F603CD}" destId="{981A8203-A257-4075-A1AC-D63B761029C8}" srcOrd="0" destOrd="0" presId="urn:microsoft.com/office/officeart/2005/8/layout/process4"/>
    <dgm:cxn modelId="{AD97CBF1-99A6-48F4-927C-7A358E033C81}" type="presParOf" srcId="{981A8203-A257-4075-A1AC-D63B761029C8}" destId="{35F25F49-8A97-4E67-B0E2-28FB2E763E8F}" srcOrd="0" destOrd="0" presId="urn:microsoft.com/office/officeart/2005/8/layout/process4"/>
    <dgm:cxn modelId="{56BF2DCD-ED4C-41F4-8AF2-54430BA60BC2}" type="presParOf" srcId="{81771A44-FC78-4FB2-9446-44BE27F603CD}" destId="{B4FCEB8B-6DA1-4589-B355-0C5A46F88ADD}" srcOrd="1" destOrd="0" presId="urn:microsoft.com/office/officeart/2005/8/layout/process4"/>
    <dgm:cxn modelId="{7BC15BFB-7022-4CD5-8C89-453424115CEF}" type="presParOf" srcId="{81771A44-FC78-4FB2-9446-44BE27F603CD}" destId="{0A90D1E8-5130-49EB-80FD-8F7C9DE0B89A}" srcOrd="2" destOrd="0" presId="urn:microsoft.com/office/officeart/2005/8/layout/process4"/>
    <dgm:cxn modelId="{0AF3DD4F-F547-4056-AC6C-FBFD2307490D}" type="presParOf" srcId="{0A90D1E8-5130-49EB-80FD-8F7C9DE0B89A}" destId="{898A062B-1BBF-4B0F-8458-8AA6F1510518}" srcOrd="0" destOrd="0" presId="urn:microsoft.com/office/officeart/2005/8/layout/process4"/>
    <dgm:cxn modelId="{CF35015B-B7A5-4FE8-BD45-C32C34119A6E}" type="presParOf" srcId="{81771A44-FC78-4FB2-9446-44BE27F603CD}" destId="{3E613F3C-96E2-405D-AF7D-0B25A0F0A04D}" srcOrd="3" destOrd="0" presId="urn:microsoft.com/office/officeart/2005/8/layout/process4"/>
    <dgm:cxn modelId="{B891CB7F-50EB-4C85-9772-637050FBD6E5}" type="presParOf" srcId="{81771A44-FC78-4FB2-9446-44BE27F603CD}" destId="{7A4500A4-994F-4937-979B-66B441ECD832}" srcOrd="4" destOrd="0" presId="urn:microsoft.com/office/officeart/2005/8/layout/process4"/>
    <dgm:cxn modelId="{9918345C-9221-4A88-B258-B2FC1FB7459A}" type="presParOf" srcId="{7A4500A4-994F-4937-979B-66B441ECD832}" destId="{2F66E6F6-13BB-4BF6-8B63-DC07F7069708}" srcOrd="0" destOrd="0" presId="urn:microsoft.com/office/officeart/2005/8/layout/process4"/>
    <dgm:cxn modelId="{E7A1F0F5-8C23-4711-8385-02866491FA18}" type="presParOf" srcId="{81771A44-FC78-4FB2-9446-44BE27F603CD}" destId="{506B4C05-5F11-4201-8FA9-6047BDEF7872}" srcOrd="5" destOrd="0" presId="urn:microsoft.com/office/officeart/2005/8/layout/process4"/>
    <dgm:cxn modelId="{5A4BB864-3291-46B1-B6B0-747499EB1C9C}" type="presParOf" srcId="{81771A44-FC78-4FB2-9446-44BE27F603CD}" destId="{87620985-9E81-4519-9822-CFBD4AB0028E}" srcOrd="6" destOrd="0" presId="urn:microsoft.com/office/officeart/2005/8/layout/process4"/>
    <dgm:cxn modelId="{A4C5D17F-396A-448A-BA46-24F13C3C1565}" type="presParOf" srcId="{87620985-9E81-4519-9822-CFBD4AB0028E}" destId="{670F8F0C-92E0-4B60-916D-AE4005701A9B}" srcOrd="0" destOrd="0" presId="urn:microsoft.com/office/officeart/2005/8/layout/process4"/>
    <dgm:cxn modelId="{82F6E293-5DDB-40C1-8567-A2CAF9438356}" type="presParOf" srcId="{81771A44-FC78-4FB2-9446-44BE27F603CD}" destId="{9A36AAF8-BA62-4B86-8582-00C61BD22429}" srcOrd="7" destOrd="0" presId="urn:microsoft.com/office/officeart/2005/8/layout/process4"/>
    <dgm:cxn modelId="{F327FCEE-2FBF-4269-871B-FBA279A82407}" type="presParOf" srcId="{81771A44-FC78-4FB2-9446-44BE27F603CD}" destId="{F9E920D9-3113-45C6-B92F-D01182B83676}" srcOrd="8" destOrd="0" presId="urn:microsoft.com/office/officeart/2005/8/layout/process4"/>
    <dgm:cxn modelId="{C3042319-4EDF-46BC-82C6-AF473353739C}" type="presParOf" srcId="{F9E920D9-3113-45C6-B92F-D01182B83676}" destId="{0D2EAECB-BE2C-40E2-8832-A512D72E172E}" srcOrd="0" destOrd="0" presId="urn:microsoft.com/office/officeart/2005/8/layout/process4"/>
    <dgm:cxn modelId="{35D801CE-063B-4CD2-95FB-62A6987DC147}" type="presParOf" srcId="{81771A44-FC78-4FB2-9446-44BE27F603CD}" destId="{12C07A77-0BF8-4EFE-8F11-642048B226BF}" srcOrd="9" destOrd="0" presId="urn:microsoft.com/office/officeart/2005/8/layout/process4"/>
    <dgm:cxn modelId="{49040EA7-26FC-4603-9EAD-DFDF0D5EA817}" type="presParOf" srcId="{81771A44-FC78-4FB2-9446-44BE27F603CD}" destId="{E2CB4F69-4EF6-416A-8779-0FC1D27FDF39}" srcOrd="10" destOrd="0" presId="urn:microsoft.com/office/officeart/2005/8/layout/process4"/>
    <dgm:cxn modelId="{B6EC20F0-A902-48E2-9B1B-911E0B6975A0}" type="presParOf" srcId="{E2CB4F69-4EF6-416A-8779-0FC1D27FDF39}" destId="{55E0D531-7A62-425F-A821-7FC4F051A244}" srcOrd="0" destOrd="0" presId="urn:microsoft.com/office/officeart/2005/8/layout/process4"/>
    <dgm:cxn modelId="{D064106C-2380-4285-8C47-A9FF3893F53E}" type="presParOf" srcId="{81771A44-FC78-4FB2-9446-44BE27F603CD}" destId="{A99F5DCB-845B-42F5-A78C-BF96241F462B}" srcOrd="11" destOrd="0" presId="urn:microsoft.com/office/officeart/2005/8/layout/process4"/>
    <dgm:cxn modelId="{C3C7F9EC-348D-4C05-856B-562778B3D77A}" type="presParOf" srcId="{81771A44-FC78-4FB2-9446-44BE27F603CD}" destId="{D80981C3-944F-45FA-9243-F7D7090F1753}" srcOrd="12" destOrd="0" presId="urn:microsoft.com/office/officeart/2005/8/layout/process4"/>
    <dgm:cxn modelId="{07CF4575-A24D-496C-AFB5-FA442ECEEF64}" type="presParOf" srcId="{D80981C3-944F-45FA-9243-F7D7090F1753}" destId="{A599A937-9B72-43E7-BD59-2C08B343C34D}" srcOrd="0" destOrd="0" presId="urn:microsoft.com/office/officeart/2005/8/layout/process4"/>
    <dgm:cxn modelId="{7EDEC9F0-EC5F-4091-9C30-FF6E6EACDDF1}" type="presParOf" srcId="{81771A44-FC78-4FB2-9446-44BE27F603CD}" destId="{630F4F61-E3E8-4C9E-8FEF-6117FEB6DD95}" srcOrd="13" destOrd="0" presId="urn:microsoft.com/office/officeart/2005/8/layout/process4"/>
    <dgm:cxn modelId="{2AD44C86-BC8F-48A3-B111-E08CDAD42184}" type="presParOf" srcId="{81771A44-FC78-4FB2-9446-44BE27F603CD}" destId="{BB9A3D54-29F6-4A21-8919-EC5E1595A194}" srcOrd="14" destOrd="0" presId="urn:microsoft.com/office/officeart/2005/8/layout/process4"/>
    <dgm:cxn modelId="{9BE0CAF2-0D6A-459B-B1A7-220A2C6CA6E3}" type="presParOf" srcId="{BB9A3D54-29F6-4A21-8919-EC5E1595A194}" destId="{5F3BB028-B6A8-4180-B837-A1E4838456D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D30BD1-601E-494A-814E-96B1216D3F6B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3629C5B-D152-4768-A9D9-4A764704D1C5}">
      <dgm:prSet custT="1"/>
      <dgm:spPr/>
      <dgm:t>
        <a:bodyPr/>
        <a:lstStyle/>
        <a:p>
          <a:pPr algn="ctr"/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Школа добровольчества «Движение вверх»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64FC12-77C3-4FFE-99BC-F04EE4C6D7FF}" type="parTrans" cxnId="{E8083F61-4C3F-4A95-AB51-65D1654FD83A}">
      <dgm:prSet/>
      <dgm:spPr/>
      <dgm:t>
        <a:bodyPr/>
        <a:lstStyle/>
        <a:p>
          <a:endParaRPr lang="en-US"/>
        </a:p>
      </dgm:t>
    </dgm:pt>
    <dgm:pt modelId="{D6A5CF99-F09D-43C6-A3A8-7F2D5AC42D60}" type="sibTrans" cxnId="{E8083F61-4C3F-4A95-AB51-65D1654FD83A}">
      <dgm:prSet/>
      <dgm:spPr/>
      <dgm:t>
        <a:bodyPr/>
        <a:lstStyle/>
        <a:p>
          <a:endParaRPr lang="en-US"/>
        </a:p>
      </dgm:t>
    </dgm:pt>
    <dgm:pt modelId="{D6CBC08C-F4F6-4F35-8D89-D6C9A86E355B}">
      <dgm:prSet custT="1"/>
      <dgm:spPr/>
      <dgm:t>
        <a:bodyPr/>
        <a:lstStyle/>
        <a:p>
          <a:pPr algn="ctr"/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форум «Профессионально ориентированное </a:t>
          </a:r>
          <a:r>
            <a:rPr lang="ru-RU" sz="2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волонтерство</a:t>
          </a:r>
          <a:r>
            <a:rPr lang="ru-RU" sz="2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5CCBB-2E00-450E-922F-B4A1D17EF8C3}" type="parTrans" cxnId="{4CC32ACA-17C1-49FB-8A82-2212A75BA7D7}">
      <dgm:prSet/>
      <dgm:spPr/>
      <dgm:t>
        <a:bodyPr/>
        <a:lstStyle/>
        <a:p>
          <a:endParaRPr lang="en-US"/>
        </a:p>
      </dgm:t>
    </dgm:pt>
    <dgm:pt modelId="{7B7FAE2E-0569-4856-AD04-7B64488F3254}" type="sibTrans" cxnId="{4CC32ACA-17C1-49FB-8A82-2212A75BA7D7}">
      <dgm:prSet/>
      <dgm:spPr/>
      <dgm:t>
        <a:bodyPr/>
        <a:lstStyle/>
        <a:p>
          <a:endParaRPr lang="en-US"/>
        </a:p>
      </dgm:t>
    </dgm:pt>
    <dgm:pt modelId="{A7046980-71F9-4F9E-B964-4F06397862FA}" type="pres">
      <dgm:prSet presAssocID="{A7D30BD1-601E-494A-814E-96B1216D3F6B}" presName="Name0" presStyleCnt="0">
        <dgm:presLayoutVars>
          <dgm:dir/>
          <dgm:resizeHandles val="exact"/>
        </dgm:presLayoutVars>
      </dgm:prSet>
      <dgm:spPr/>
    </dgm:pt>
    <dgm:pt modelId="{4C5ADEB6-92A6-4B56-8DE9-11413D5E2311}" type="pres">
      <dgm:prSet presAssocID="{83629C5B-D152-4768-A9D9-4A764704D1C5}" presName="composite" presStyleCnt="0"/>
      <dgm:spPr/>
    </dgm:pt>
    <dgm:pt modelId="{8C8D9478-F3AB-4416-BF72-C1956256BD9C}" type="pres">
      <dgm:prSet presAssocID="{83629C5B-D152-4768-A9D9-4A764704D1C5}" presName="rect1" presStyleLbl="trAlignAcc1" presStyleIdx="0" presStyleCnt="2" custLinFactNeighborX="641" custLinFactNeighborY="2630">
        <dgm:presLayoutVars>
          <dgm:bulletEnabled val="1"/>
        </dgm:presLayoutVars>
      </dgm:prSet>
      <dgm:spPr/>
    </dgm:pt>
    <dgm:pt modelId="{0D35F1F0-3936-4534-AA6C-117F6AC30D2F}" type="pres">
      <dgm:prSet presAssocID="{83629C5B-D152-4768-A9D9-4A764704D1C5}" presName="rect2" presStyleLbl="fgImgPlace1" presStyleIdx="0" presStyleCnt="2" custScaleX="69547" custScaleY="18889" custLinFactNeighborX="18067" custLinFactNeighborY="15109"/>
      <dgm:spPr/>
    </dgm:pt>
    <dgm:pt modelId="{92A2CC85-3237-4B76-9D78-09AE8935AA4D}" type="pres">
      <dgm:prSet presAssocID="{D6A5CF99-F09D-43C6-A3A8-7F2D5AC42D60}" presName="sibTrans" presStyleCnt="0"/>
      <dgm:spPr/>
    </dgm:pt>
    <dgm:pt modelId="{C34F6618-3579-4DD0-B208-B62D53E89EF1}" type="pres">
      <dgm:prSet presAssocID="{D6CBC08C-F4F6-4F35-8D89-D6C9A86E355B}" presName="composite" presStyleCnt="0"/>
      <dgm:spPr/>
    </dgm:pt>
    <dgm:pt modelId="{541F0B50-F8C9-4449-85E9-8981DF1DE946}" type="pres">
      <dgm:prSet presAssocID="{D6CBC08C-F4F6-4F35-8D89-D6C9A86E355B}" presName="rect1" presStyleLbl="trAlignAcc1" presStyleIdx="1" presStyleCnt="2">
        <dgm:presLayoutVars>
          <dgm:bulletEnabled val="1"/>
        </dgm:presLayoutVars>
      </dgm:prSet>
      <dgm:spPr/>
    </dgm:pt>
    <dgm:pt modelId="{395EF698-51E1-4E85-9FD5-61D73829BEBC}" type="pres">
      <dgm:prSet presAssocID="{D6CBC08C-F4F6-4F35-8D89-D6C9A86E355B}" presName="rect2" presStyleLbl="fgImgPlace1" presStyleIdx="1" presStyleCnt="2" custFlipVert="1" custScaleX="60595" custScaleY="2240" custLinFactNeighborX="23849" custLinFactNeighborY="9154"/>
      <dgm:spPr/>
    </dgm:pt>
  </dgm:ptLst>
  <dgm:cxnLst>
    <dgm:cxn modelId="{E8083F61-4C3F-4A95-AB51-65D1654FD83A}" srcId="{A7D30BD1-601E-494A-814E-96B1216D3F6B}" destId="{83629C5B-D152-4768-A9D9-4A764704D1C5}" srcOrd="0" destOrd="0" parTransId="{4064FC12-77C3-4FFE-99BC-F04EE4C6D7FF}" sibTransId="{D6A5CF99-F09D-43C6-A3A8-7F2D5AC42D60}"/>
    <dgm:cxn modelId="{997BBB69-2A0D-458D-A670-E8354D97FF19}" type="presOf" srcId="{D6CBC08C-F4F6-4F35-8D89-D6C9A86E355B}" destId="{541F0B50-F8C9-4449-85E9-8981DF1DE946}" srcOrd="0" destOrd="0" presId="urn:microsoft.com/office/officeart/2008/layout/PictureStrips"/>
    <dgm:cxn modelId="{315D8A7D-B673-4209-9C66-7BDB222414E3}" type="presOf" srcId="{83629C5B-D152-4768-A9D9-4A764704D1C5}" destId="{8C8D9478-F3AB-4416-BF72-C1956256BD9C}" srcOrd="0" destOrd="0" presId="urn:microsoft.com/office/officeart/2008/layout/PictureStrips"/>
    <dgm:cxn modelId="{467FF0C6-6FCB-4C83-A44D-8A5D79688F11}" type="presOf" srcId="{A7D30BD1-601E-494A-814E-96B1216D3F6B}" destId="{A7046980-71F9-4F9E-B964-4F06397862FA}" srcOrd="0" destOrd="0" presId="urn:microsoft.com/office/officeart/2008/layout/PictureStrips"/>
    <dgm:cxn modelId="{4CC32ACA-17C1-49FB-8A82-2212A75BA7D7}" srcId="{A7D30BD1-601E-494A-814E-96B1216D3F6B}" destId="{D6CBC08C-F4F6-4F35-8D89-D6C9A86E355B}" srcOrd="1" destOrd="0" parTransId="{78A5CCBB-2E00-450E-922F-B4A1D17EF8C3}" sibTransId="{7B7FAE2E-0569-4856-AD04-7B64488F3254}"/>
    <dgm:cxn modelId="{1A17E833-66B0-4018-B57A-A8AA4A2B3169}" type="presParOf" srcId="{A7046980-71F9-4F9E-B964-4F06397862FA}" destId="{4C5ADEB6-92A6-4B56-8DE9-11413D5E2311}" srcOrd="0" destOrd="0" presId="urn:microsoft.com/office/officeart/2008/layout/PictureStrips"/>
    <dgm:cxn modelId="{46CC6449-52C6-4E38-8777-607E1D62A243}" type="presParOf" srcId="{4C5ADEB6-92A6-4B56-8DE9-11413D5E2311}" destId="{8C8D9478-F3AB-4416-BF72-C1956256BD9C}" srcOrd="0" destOrd="0" presId="urn:microsoft.com/office/officeart/2008/layout/PictureStrips"/>
    <dgm:cxn modelId="{D897D6EE-64A3-4BBA-8F7F-A49ED6A4E1B5}" type="presParOf" srcId="{4C5ADEB6-92A6-4B56-8DE9-11413D5E2311}" destId="{0D35F1F0-3936-4534-AA6C-117F6AC30D2F}" srcOrd="1" destOrd="0" presId="urn:microsoft.com/office/officeart/2008/layout/PictureStrips"/>
    <dgm:cxn modelId="{8ED1FDE1-A73E-42B8-9C99-2C519CF4E5DE}" type="presParOf" srcId="{A7046980-71F9-4F9E-B964-4F06397862FA}" destId="{92A2CC85-3237-4B76-9D78-09AE8935AA4D}" srcOrd="1" destOrd="0" presId="urn:microsoft.com/office/officeart/2008/layout/PictureStrips"/>
    <dgm:cxn modelId="{2DB4C812-0A85-418D-B524-52AA9E43E588}" type="presParOf" srcId="{A7046980-71F9-4F9E-B964-4F06397862FA}" destId="{C34F6618-3579-4DD0-B208-B62D53E89EF1}" srcOrd="2" destOrd="0" presId="urn:microsoft.com/office/officeart/2008/layout/PictureStrips"/>
    <dgm:cxn modelId="{EFB3A90B-17B1-4273-AB81-87F78A6E8576}" type="presParOf" srcId="{C34F6618-3579-4DD0-B208-B62D53E89EF1}" destId="{541F0B50-F8C9-4449-85E9-8981DF1DE946}" srcOrd="0" destOrd="0" presId="urn:microsoft.com/office/officeart/2008/layout/PictureStrips"/>
    <dgm:cxn modelId="{FD5D0332-81B6-4CEE-8806-596E5507518C}" type="presParOf" srcId="{C34F6618-3579-4DD0-B208-B62D53E89EF1}" destId="{395EF698-51E1-4E85-9FD5-61D73829BEB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8CE5A3-0545-4AF6-AF4E-77AAFC0AA85F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0AEFF81-9288-4D98-A40A-31C7CCF4D352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«ШВО в лицах»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BA75E-CCCF-4F74-8481-6077DD78D56E}" type="parTrans" cxnId="{258A8F62-730F-4C72-B057-BCF2BA12EB40}">
      <dgm:prSet/>
      <dgm:spPr/>
      <dgm:t>
        <a:bodyPr/>
        <a:lstStyle/>
        <a:p>
          <a:endParaRPr lang="en-US"/>
        </a:p>
      </dgm:t>
    </dgm:pt>
    <dgm:pt modelId="{06C237EA-BB67-4BD9-BEF7-9F2A3FCD37B1}" type="sibTrans" cxnId="{258A8F62-730F-4C72-B057-BCF2BA12EB40}">
      <dgm:prSet/>
      <dgm:spPr/>
      <dgm:t>
        <a:bodyPr/>
        <a:lstStyle/>
        <a:p>
          <a:endParaRPr lang="en-US"/>
        </a:p>
      </dgm:t>
    </dgm:pt>
    <dgm:pt modelId="{BACEE51E-DF8A-4926-8201-FE82EC5C31C8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«Волонтер месяца»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44DBF-4247-4D79-82EC-4E795C312223}" type="parTrans" cxnId="{0535DF9A-2928-49A6-8DD5-321CCFE1E185}">
      <dgm:prSet/>
      <dgm:spPr/>
      <dgm:t>
        <a:bodyPr/>
        <a:lstStyle/>
        <a:p>
          <a:endParaRPr lang="en-US"/>
        </a:p>
      </dgm:t>
    </dgm:pt>
    <dgm:pt modelId="{0F1C64E6-13DD-4681-AB2B-10AD522AC475}" type="sibTrans" cxnId="{0535DF9A-2928-49A6-8DD5-321CCFE1E185}">
      <dgm:prSet/>
      <dgm:spPr/>
      <dgm:t>
        <a:bodyPr/>
        <a:lstStyle/>
        <a:p>
          <a:endParaRPr lang="en-US"/>
        </a:p>
      </dgm:t>
    </dgm:pt>
    <dgm:pt modelId="{EE1141FD-3523-44C2-B263-FBBA7A22D6C5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«О самом главном!»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C3CB7-378D-412B-BCD2-7310E2840469}" type="parTrans" cxnId="{F7119F8F-E6A2-4442-8F02-73F0A3BCBFA7}">
      <dgm:prSet/>
      <dgm:spPr/>
      <dgm:t>
        <a:bodyPr/>
        <a:lstStyle/>
        <a:p>
          <a:endParaRPr lang="en-US"/>
        </a:p>
      </dgm:t>
    </dgm:pt>
    <dgm:pt modelId="{DA96ADF8-E195-470E-8D1B-C995C876EC13}" type="sibTrans" cxnId="{F7119F8F-E6A2-4442-8F02-73F0A3BCBFA7}">
      <dgm:prSet/>
      <dgm:spPr/>
      <dgm:t>
        <a:bodyPr/>
        <a:lstStyle/>
        <a:p>
          <a:endParaRPr lang="en-US"/>
        </a:p>
      </dgm:t>
    </dgm:pt>
    <dgm:pt modelId="{C18F1177-DD58-4163-9A23-856750792AFB}">
      <dgm:prSet/>
      <dgm:spPr/>
      <dgm:t>
        <a:bodyPr/>
        <a:lstStyle/>
        <a:p>
          <a:r>
            <a:rPr lang="ru-RU" b="0" i="0">
              <a:latin typeface="Times New Roman" panose="02020603050405020304" pitchFamily="18" charset="0"/>
              <a:cs typeface="Times New Roman" panose="02020603050405020304" pitchFamily="18" charset="0"/>
            </a:rPr>
            <a:t>«Один день из жизни волонтера»</a:t>
          </a:r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F7420-7770-4BFA-A8F5-8F29434FC184}" type="parTrans" cxnId="{82364875-CEB3-49B3-B25F-B47BA8CFD41B}">
      <dgm:prSet/>
      <dgm:spPr/>
      <dgm:t>
        <a:bodyPr/>
        <a:lstStyle/>
        <a:p>
          <a:endParaRPr lang="en-US"/>
        </a:p>
      </dgm:t>
    </dgm:pt>
    <dgm:pt modelId="{F7C37074-D676-447C-90DB-C1B300405631}" type="sibTrans" cxnId="{82364875-CEB3-49B3-B25F-B47BA8CFD41B}">
      <dgm:prSet/>
      <dgm:spPr/>
      <dgm:t>
        <a:bodyPr/>
        <a:lstStyle/>
        <a:p>
          <a:endParaRPr lang="en-US"/>
        </a:p>
      </dgm:t>
    </dgm:pt>
    <dgm:pt modelId="{E23A73DA-4538-4164-A559-661F5916C4D6}" type="pres">
      <dgm:prSet presAssocID="{5C8CE5A3-0545-4AF6-AF4E-77AAFC0AA85F}" presName="matrix" presStyleCnt="0">
        <dgm:presLayoutVars>
          <dgm:chMax val="1"/>
          <dgm:dir/>
          <dgm:resizeHandles val="exact"/>
        </dgm:presLayoutVars>
      </dgm:prSet>
      <dgm:spPr/>
    </dgm:pt>
    <dgm:pt modelId="{C417CFFA-5FFF-4D5E-9A0B-6E718462106B}" type="pres">
      <dgm:prSet presAssocID="{5C8CE5A3-0545-4AF6-AF4E-77AAFC0AA85F}" presName="axisShape" presStyleLbl="bgShp" presStyleIdx="0" presStyleCnt="1"/>
      <dgm:spPr/>
    </dgm:pt>
    <dgm:pt modelId="{98C99A50-8BBF-4F28-99D9-92B584FEBCA7}" type="pres">
      <dgm:prSet presAssocID="{5C8CE5A3-0545-4AF6-AF4E-77AAFC0AA85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C0B13AC-E416-4467-A961-7DE57875BD06}" type="pres">
      <dgm:prSet presAssocID="{5C8CE5A3-0545-4AF6-AF4E-77AAFC0AA85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E7D0B74-6A4B-4F76-9F50-49C3106CE4B9}" type="pres">
      <dgm:prSet presAssocID="{5C8CE5A3-0545-4AF6-AF4E-77AAFC0AA85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5A91458-2ADA-4433-88C4-00BDCC1CB036}" type="pres">
      <dgm:prSet presAssocID="{5C8CE5A3-0545-4AF6-AF4E-77AAFC0AA85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58A8F62-730F-4C72-B057-BCF2BA12EB40}" srcId="{5C8CE5A3-0545-4AF6-AF4E-77AAFC0AA85F}" destId="{50AEFF81-9288-4D98-A40A-31C7CCF4D352}" srcOrd="0" destOrd="0" parTransId="{1D3BA75E-CCCF-4F74-8481-6077DD78D56E}" sibTransId="{06C237EA-BB67-4BD9-BEF7-9F2A3FCD37B1}"/>
    <dgm:cxn modelId="{82364875-CEB3-49B3-B25F-B47BA8CFD41B}" srcId="{5C8CE5A3-0545-4AF6-AF4E-77AAFC0AA85F}" destId="{C18F1177-DD58-4163-9A23-856750792AFB}" srcOrd="3" destOrd="0" parTransId="{89FF7420-7770-4BFA-A8F5-8F29434FC184}" sibTransId="{F7C37074-D676-447C-90DB-C1B300405631}"/>
    <dgm:cxn modelId="{3BC09E57-9010-44CA-B424-7D7A203A0DE2}" type="presOf" srcId="{EE1141FD-3523-44C2-B263-FBBA7A22D6C5}" destId="{EE7D0B74-6A4B-4F76-9F50-49C3106CE4B9}" srcOrd="0" destOrd="0" presId="urn:microsoft.com/office/officeart/2005/8/layout/matrix2"/>
    <dgm:cxn modelId="{F7119F8F-E6A2-4442-8F02-73F0A3BCBFA7}" srcId="{5C8CE5A3-0545-4AF6-AF4E-77AAFC0AA85F}" destId="{EE1141FD-3523-44C2-B263-FBBA7A22D6C5}" srcOrd="2" destOrd="0" parTransId="{9C3C3CB7-378D-412B-BCD2-7310E2840469}" sibTransId="{DA96ADF8-E195-470E-8D1B-C995C876EC13}"/>
    <dgm:cxn modelId="{0535DF9A-2928-49A6-8DD5-321CCFE1E185}" srcId="{5C8CE5A3-0545-4AF6-AF4E-77AAFC0AA85F}" destId="{BACEE51E-DF8A-4926-8201-FE82EC5C31C8}" srcOrd="1" destOrd="0" parTransId="{6CF44DBF-4247-4D79-82EC-4E795C312223}" sibTransId="{0F1C64E6-13DD-4681-AB2B-10AD522AC475}"/>
    <dgm:cxn modelId="{4E56EFA1-FD00-463F-9A30-7463270839BD}" type="presOf" srcId="{BACEE51E-DF8A-4926-8201-FE82EC5C31C8}" destId="{4C0B13AC-E416-4467-A961-7DE57875BD06}" srcOrd="0" destOrd="0" presId="urn:microsoft.com/office/officeart/2005/8/layout/matrix2"/>
    <dgm:cxn modelId="{8AC685A7-241A-49E5-B9DA-9564C37ABB8C}" type="presOf" srcId="{50AEFF81-9288-4D98-A40A-31C7CCF4D352}" destId="{98C99A50-8BBF-4F28-99D9-92B584FEBCA7}" srcOrd="0" destOrd="0" presId="urn:microsoft.com/office/officeart/2005/8/layout/matrix2"/>
    <dgm:cxn modelId="{CAC68DF5-F2A1-42FB-8727-2E54C3F02966}" type="presOf" srcId="{C18F1177-DD58-4163-9A23-856750792AFB}" destId="{A5A91458-2ADA-4433-88C4-00BDCC1CB036}" srcOrd="0" destOrd="0" presId="urn:microsoft.com/office/officeart/2005/8/layout/matrix2"/>
    <dgm:cxn modelId="{A20EC2FB-D1C0-4C8B-A0AD-17652AECD274}" type="presOf" srcId="{5C8CE5A3-0545-4AF6-AF4E-77AAFC0AA85F}" destId="{E23A73DA-4538-4164-A559-661F5916C4D6}" srcOrd="0" destOrd="0" presId="urn:microsoft.com/office/officeart/2005/8/layout/matrix2"/>
    <dgm:cxn modelId="{F42DF866-8451-4D3A-A142-5375CACCE279}" type="presParOf" srcId="{E23A73DA-4538-4164-A559-661F5916C4D6}" destId="{C417CFFA-5FFF-4D5E-9A0B-6E718462106B}" srcOrd="0" destOrd="0" presId="urn:microsoft.com/office/officeart/2005/8/layout/matrix2"/>
    <dgm:cxn modelId="{8D6B024E-92F6-45CD-897B-AA5ED3C78F2A}" type="presParOf" srcId="{E23A73DA-4538-4164-A559-661F5916C4D6}" destId="{98C99A50-8BBF-4F28-99D9-92B584FEBCA7}" srcOrd="1" destOrd="0" presId="urn:microsoft.com/office/officeart/2005/8/layout/matrix2"/>
    <dgm:cxn modelId="{085A636E-CD96-46C2-82FE-E02FEFA88985}" type="presParOf" srcId="{E23A73DA-4538-4164-A559-661F5916C4D6}" destId="{4C0B13AC-E416-4467-A961-7DE57875BD06}" srcOrd="2" destOrd="0" presId="urn:microsoft.com/office/officeart/2005/8/layout/matrix2"/>
    <dgm:cxn modelId="{D7B201B5-2772-42CE-8DAD-056536C301CB}" type="presParOf" srcId="{E23A73DA-4538-4164-A559-661F5916C4D6}" destId="{EE7D0B74-6A4B-4F76-9F50-49C3106CE4B9}" srcOrd="3" destOrd="0" presId="urn:microsoft.com/office/officeart/2005/8/layout/matrix2"/>
    <dgm:cxn modelId="{B88001EE-7CA1-4514-8488-278E7A80DBFA}" type="presParOf" srcId="{E23A73DA-4538-4164-A559-661F5916C4D6}" destId="{A5A91458-2ADA-4433-88C4-00BDCC1CB03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9A7A7-3CFD-44D5-8C0A-7750A97891B6}">
      <dsp:nvSpPr>
        <dsp:cNvPr id="0" name=""/>
        <dsp:cNvSpPr/>
      </dsp:nvSpPr>
      <dsp:spPr>
        <a:xfrm>
          <a:off x="0" y="210302"/>
          <a:ext cx="6575517" cy="18918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16 лет КГМУ способствует развитию волонтерского движения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354" y="302656"/>
        <a:ext cx="6390809" cy="1707182"/>
      </dsp:txXfrm>
    </dsp:sp>
    <dsp:sp modelId="{95D888B6-931D-4727-B8D2-DC6CF2F26A28}">
      <dsp:nvSpPr>
        <dsp:cNvPr id="0" name=""/>
        <dsp:cNvSpPr/>
      </dsp:nvSpPr>
      <dsp:spPr>
        <a:xfrm>
          <a:off x="0" y="2182832"/>
          <a:ext cx="6575517" cy="189189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Первые отряды появились в университете в 2005 году.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354" y="2275186"/>
        <a:ext cx="6390809" cy="1707182"/>
      </dsp:txXfrm>
    </dsp:sp>
    <dsp:sp modelId="{FC1B1536-CB6A-45C2-AD58-B17EB7CADD77}">
      <dsp:nvSpPr>
        <dsp:cNvPr id="0" name=""/>
        <dsp:cNvSpPr/>
      </dsp:nvSpPr>
      <dsp:spPr>
        <a:xfrm>
          <a:off x="0" y="4155362"/>
          <a:ext cx="6575517" cy="18918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2016 года на базе ШВО КГМУ функционирует региональное отделение Всероссийской общественной организации «Волонтеры-медики»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354" y="4247716"/>
        <a:ext cx="6390809" cy="17071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324D0-8B3A-4B45-89C2-418BF051F713}">
      <dsp:nvSpPr>
        <dsp:cNvPr id="0" name=""/>
        <dsp:cNvSpPr/>
      </dsp:nvSpPr>
      <dsp:spPr>
        <a:xfrm>
          <a:off x="0" y="2095429"/>
          <a:ext cx="5175366" cy="6877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0000"/>
              </a:solidFill>
              <a:latin typeface="Times New Roman" panose="02020603050405020304" pitchFamily="18" charset="0"/>
            </a:rPr>
            <a:t>У</a:t>
          </a:r>
          <a:r>
            <a:rPr lang="ru-RU" sz="20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частников волонтерского движения - 1700</a:t>
          </a:r>
          <a:endParaRPr lang="ru-RU" sz="2000" kern="1200" dirty="0"/>
        </a:p>
      </dsp:txBody>
      <dsp:txXfrm>
        <a:off x="0" y="2095429"/>
        <a:ext cx="5175366" cy="687766"/>
      </dsp:txXfrm>
    </dsp:sp>
    <dsp:sp modelId="{AA1BDD8B-5CF1-483D-A1E1-59BFC01A4A3F}">
      <dsp:nvSpPr>
        <dsp:cNvPr id="0" name=""/>
        <dsp:cNvSpPr/>
      </dsp:nvSpPr>
      <dsp:spPr>
        <a:xfrm rot="10800000">
          <a:off x="0" y="1047960"/>
          <a:ext cx="5175366" cy="1057785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0000"/>
              </a:solidFill>
              <a:latin typeface="Times New Roman" panose="02020603050405020304" pitchFamily="18" charset="0"/>
            </a:rPr>
            <a:t>В</a:t>
          </a:r>
          <a:r>
            <a:rPr lang="ru-RU" sz="20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олонтерских отрядов</a:t>
          </a:r>
          <a:r>
            <a:rPr lang="ru-RU" sz="2000" kern="1200" dirty="0">
              <a:solidFill>
                <a:srgbClr val="000000"/>
              </a:solidFill>
              <a:latin typeface="Times New Roman" panose="02020603050405020304" pitchFamily="18" charset="0"/>
            </a:rPr>
            <a:t> – 32</a:t>
          </a:r>
          <a:endParaRPr lang="ru-RU" sz="2000" b="0" i="0" kern="1200" dirty="0">
            <a:solidFill>
              <a:srgbClr val="000000"/>
            </a:solidFill>
            <a:effectLst/>
            <a:latin typeface="Times New Roman" panose="02020603050405020304" pitchFamily="18" charset="0"/>
          </a:endParaRPr>
        </a:p>
      </dsp:txBody>
      <dsp:txXfrm rot="10800000">
        <a:off x="0" y="1047960"/>
        <a:ext cx="5175366" cy="687317"/>
      </dsp:txXfrm>
    </dsp:sp>
    <dsp:sp modelId="{57FBE851-ECCA-46C5-BFC2-31BEB2F5964F}">
      <dsp:nvSpPr>
        <dsp:cNvPr id="0" name=""/>
        <dsp:cNvSpPr/>
      </dsp:nvSpPr>
      <dsp:spPr>
        <a:xfrm rot="10800000">
          <a:off x="0" y="14116"/>
          <a:ext cx="5175366" cy="1057785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Штаб волонтёрских отрядов 2022</a:t>
          </a:r>
        </a:p>
      </dsp:txBody>
      <dsp:txXfrm rot="10800000">
        <a:off x="0" y="14116"/>
        <a:ext cx="5175366" cy="68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09AD6-D8BF-480D-AC71-FD73B0C353D5}">
      <dsp:nvSpPr>
        <dsp:cNvPr id="0" name=""/>
        <dsp:cNvSpPr/>
      </dsp:nvSpPr>
      <dsp:spPr>
        <a:xfrm>
          <a:off x="-5106215" y="-782227"/>
          <a:ext cx="6080892" cy="6080892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90FE2-27B2-4889-9DF5-5D480FA97D11}">
      <dsp:nvSpPr>
        <dsp:cNvPr id="0" name=""/>
        <dsp:cNvSpPr/>
      </dsp:nvSpPr>
      <dsp:spPr>
        <a:xfrm>
          <a:off x="510351" y="347223"/>
          <a:ext cx="5905903" cy="694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медицинское </a:t>
          </a:r>
          <a:endParaRPr lang="en-US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351" y="347223"/>
        <a:ext cx="5905903" cy="694808"/>
      </dsp:txXfrm>
    </dsp:sp>
    <dsp:sp modelId="{64E2DABA-BF36-473D-9C00-CF2F8DC73BBA}">
      <dsp:nvSpPr>
        <dsp:cNvPr id="0" name=""/>
        <dsp:cNvSpPr/>
      </dsp:nvSpPr>
      <dsp:spPr>
        <a:xfrm>
          <a:off x="76096" y="260372"/>
          <a:ext cx="868511" cy="868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F2A94-FB8A-484C-A91A-9A97AAACAADB}">
      <dsp:nvSpPr>
        <dsp:cNvPr id="0" name=""/>
        <dsp:cNvSpPr/>
      </dsp:nvSpPr>
      <dsp:spPr>
        <a:xfrm>
          <a:off x="908701" y="1389617"/>
          <a:ext cx="5507553" cy="694808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досуговое</a:t>
          </a:r>
          <a:r>
            <a:rPr lang="ru-RU" sz="3400" b="0" i="0" kern="1200" dirty="0"/>
            <a:t> </a:t>
          </a:r>
          <a:endParaRPr lang="en-US" sz="3400" kern="1200" dirty="0"/>
        </a:p>
      </dsp:txBody>
      <dsp:txXfrm>
        <a:off x="908701" y="1389617"/>
        <a:ext cx="5507553" cy="694808"/>
      </dsp:txXfrm>
    </dsp:sp>
    <dsp:sp modelId="{EE44F6F5-CA52-4F48-AB62-3805F6F458B4}">
      <dsp:nvSpPr>
        <dsp:cNvPr id="0" name=""/>
        <dsp:cNvSpPr/>
      </dsp:nvSpPr>
      <dsp:spPr>
        <a:xfrm>
          <a:off x="474446" y="1302766"/>
          <a:ext cx="868511" cy="868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9236B-5DE5-4BF3-B4A6-0E62B795CE89}">
      <dsp:nvSpPr>
        <dsp:cNvPr id="0" name=""/>
        <dsp:cNvSpPr/>
      </dsp:nvSpPr>
      <dsp:spPr>
        <a:xfrm>
          <a:off x="908701" y="2432011"/>
          <a:ext cx="5507553" cy="69480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инклюзивное</a:t>
          </a:r>
          <a:r>
            <a:rPr lang="ru-RU" sz="3400" b="0" i="0" kern="1200"/>
            <a:t> </a:t>
          </a:r>
          <a:endParaRPr lang="en-US" sz="3400" kern="1200"/>
        </a:p>
      </dsp:txBody>
      <dsp:txXfrm>
        <a:off x="908701" y="2432011"/>
        <a:ext cx="5507553" cy="694808"/>
      </dsp:txXfrm>
    </dsp:sp>
    <dsp:sp modelId="{8F44F524-9005-4506-BAAE-A87E8626B0CA}">
      <dsp:nvSpPr>
        <dsp:cNvPr id="0" name=""/>
        <dsp:cNvSpPr/>
      </dsp:nvSpPr>
      <dsp:spPr>
        <a:xfrm>
          <a:off x="474446" y="2345160"/>
          <a:ext cx="868511" cy="868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3F323-9115-486C-B38A-4D2DF263E64E}">
      <dsp:nvSpPr>
        <dsp:cNvPr id="0" name=""/>
        <dsp:cNvSpPr/>
      </dsp:nvSpPr>
      <dsp:spPr>
        <a:xfrm>
          <a:off x="510351" y="3474405"/>
          <a:ext cx="5905903" cy="69480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1505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социально-психологическое</a:t>
          </a:r>
          <a:endParaRPr lang="en-US" sz="3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351" y="3474405"/>
        <a:ext cx="5905903" cy="694808"/>
      </dsp:txXfrm>
    </dsp:sp>
    <dsp:sp modelId="{4466550C-75B9-4332-BEAF-DE5B34547A6E}">
      <dsp:nvSpPr>
        <dsp:cNvPr id="0" name=""/>
        <dsp:cNvSpPr/>
      </dsp:nvSpPr>
      <dsp:spPr>
        <a:xfrm>
          <a:off x="76096" y="3387554"/>
          <a:ext cx="868511" cy="8685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25F49-8A97-4E67-B0E2-28FB2E763E8F}">
      <dsp:nvSpPr>
        <dsp:cNvPr id="0" name=""/>
        <dsp:cNvSpPr/>
      </dsp:nvSpPr>
      <dsp:spPr>
        <a:xfrm>
          <a:off x="0" y="4698155"/>
          <a:ext cx="6048732" cy="44325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Волонтеры штаба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698155"/>
        <a:ext cx="6048732" cy="443254"/>
      </dsp:txXfrm>
    </dsp:sp>
    <dsp:sp modelId="{898A062B-1BBF-4B0F-8458-8AA6F1510518}">
      <dsp:nvSpPr>
        <dsp:cNvPr id="0" name=""/>
        <dsp:cNvSpPr/>
      </dsp:nvSpPr>
      <dsp:spPr>
        <a:xfrm rot="10800000">
          <a:off x="0" y="4052342"/>
          <a:ext cx="6048732" cy="681724"/>
        </a:xfrm>
        <a:prstGeom prst="upArrowCallou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таросты волонтерских отрядов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4052342"/>
        <a:ext cx="6048732" cy="442964"/>
      </dsp:txXfrm>
    </dsp:sp>
    <dsp:sp modelId="{2F66E6F6-13BB-4BF6-8B63-DC07F7069708}">
      <dsp:nvSpPr>
        <dsp:cNvPr id="0" name=""/>
        <dsp:cNvSpPr/>
      </dsp:nvSpPr>
      <dsp:spPr>
        <a:xfrm rot="10800000">
          <a:off x="0" y="3377266"/>
          <a:ext cx="6048732" cy="681724"/>
        </a:xfrm>
        <a:prstGeom prst="upArrowCallou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оординаторы направлений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Штаба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3377266"/>
        <a:ext cx="6048732" cy="442964"/>
      </dsp:txXfrm>
    </dsp:sp>
    <dsp:sp modelId="{670F8F0C-92E0-4B60-916D-AE4005701A9B}">
      <dsp:nvSpPr>
        <dsp:cNvPr id="0" name=""/>
        <dsp:cNvSpPr/>
      </dsp:nvSpPr>
      <dsp:spPr>
        <a:xfrm rot="10800000">
          <a:off x="0" y="2702190"/>
          <a:ext cx="6048732" cy="681724"/>
        </a:xfrm>
        <a:prstGeom prst="upArrowCallou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Секретарь 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Штаба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702190"/>
        <a:ext cx="6048732" cy="442964"/>
      </dsp:txXfrm>
    </dsp:sp>
    <dsp:sp modelId="{0D2EAECB-BE2C-40E2-8832-A512D72E172E}">
      <dsp:nvSpPr>
        <dsp:cNvPr id="0" name=""/>
        <dsp:cNvSpPr/>
      </dsp:nvSpPr>
      <dsp:spPr>
        <a:xfrm rot="10800000">
          <a:off x="0" y="1358029"/>
          <a:ext cx="6048732" cy="681724"/>
        </a:xfrm>
        <a:prstGeom prst="upArrowCallou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Заместитель п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редседателя Штаба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358029"/>
        <a:ext cx="6048732" cy="442964"/>
      </dsp:txXfrm>
    </dsp:sp>
    <dsp:sp modelId="{55E0D531-7A62-425F-A821-7FC4F051A244}">
      <dsp:nvSpPr>
        <dsp:cNvPr id="0" name=""/>
        <dsp:cNvSpPr/>
      </dsp:nvSpPr>
      <dsp:spPr>
        <a:xfrm rot="10800000">
          <a:off x="0" y="2028275"/>
          <a:ext cx="6048732" cy="681724"/>
        </a:xfrm>
        <a:prstGeom prst="upArrowCallou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Помощник п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редседателя Штаба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028275"/>
        <a:ext cx="6048732" cy="442964"/>
      </dsp:txXfrm>
    </dsp:sp>
    <dsp:sp modelId="{A599A937-9B72-43E7-BD59-2C08B343C34D}">
      <dsp:nvSpPr>
        <dsp:cNvPr id="0" name=""/>
        <dsp:cNvSpPr/>
      </dsp:nvSpPr>
      <dsp:spPr>
        <a:xfrm rot="10800000">
          <a:off x="0" y="676963"/>
          <a:ext cx="6048732" cy="681724"/>
        </a:xfrm>
        <a:prstGeom prst="upArrowCallou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Pts val="2000"/>
            <a:buFont typeface="Arial" panose="020B0604020202020204" pitchFamily="34" charset="0"/>
            <a:buNone/>
          </a:pP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Председатель Штаба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676963"/>
        <a:ext cx="6048732" cy="442964"/>
      </dsp:txXfrm>
    </dsp:sp>
    <dsp:sp modelId="{5F3BB028-B6A8-4180-B837-A1E4838456D7}">
      <dsp:nvSpPr>
        <dsp:cNvPr id="0" name=""/>
        <dsp:cNvSpPr/>
      </dsp:nvSpPr>
      <dsp:spPr>
        <a:xfrm rot="10800000">
          <a:off x="0" y="13497"/>
          <a:ext cx="6048732" cy="681724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Социальный центр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13497"/>
        <a:ext cx="6048732" cy="4429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D9478-F3AB-4416-BF72-C1956256BD9C}">
      <dsp:nvSpPr>
        <dsp:cNvPr id="0" name=""/>
        <dsp:cNvSpPr/>
      </dsp:nvSpPr>
      <dsp:spPr>
        <a:xfrm>
          <a:off x="195431" y="139936"/>
          <a:ext cx="6219444" cy="19435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6449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Школа добровольчества «Движение вверх»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5431" y="139936"/>
        <a:ext cx="6219444" cy="1943576"/>
      </dsp:txXfrm>
    </dsp:sp>
    <dsp:sp modelId="{0D35F1F0-3936-4534-AA6C-117F6AC30D2F}">
      <dsp:nvSpPr>
        <dsp:cNvPr id="0" name=""/>
        <dsp:cNvSpPr/>
      </dsp:nvSpPr>
      <dsp:spPr>
        <a:xfrm>
          <a:off x="349380" y="944058"/>
          <a:ext cx="946189" cy="385478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F0B50-F8C9-4449-85E9-8981DF1DE946}">
      <dsp:nvSpPr>
        <dsp:cNvPr id="0" name=""/>
        <dsp:cNvSpPr/>
      </dsp:nvSpPr>
      <dsp:spPr>
        <a:xfrm>
          <a:off x="129571" y="2484040"/>
          <a:ext cx="6219444" cy="19435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6449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Всероссийский форум «Профессионально ориентированное </a:t>
          </a:r>
          <a:r>
            <a:rPr lang="ru-RU" sz="2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волонтерство</a:t>
          </a:r>
          <a:r>
            <a:rPr lang="ru-RU" sz="2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571" y="2484040"/>
        <a:ext cx="6219444" cy="1943576"/>
      </dsp:txXfrm>
    </dsp:sp>
    <dsp:sp modelId="{395EF698-51E1-4E85-9FD5-61D73829BEBC}">
      <dsp:nvSpPr>
        <dsp:cNvPr id="0" name=""/>
        <dsp:cNvSpPr/>
      </dsp:nvSpPr>
      <dsp:spPr>
        <a:xfrm flipV="1">
          <a:off x="462947" y="3387633"/>
          <a:ext cx="824397" cy="45712"/>
        </a:xfrm>
        <a:prstGeom prst="rect">
          <a:avLst/>
        </a:prstGeom>
        <a:solidFill>
          <a:schemeClr val="accent5">
            <a:tint val="50000"/>
            <a:hueOff val="-6729641"/>
            <a:satOff val="-22947"/>
            <a:lumOff val="-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7CFFA-5FFF-4D5E-9A0B-6E718462106B}">
      <dsp:nvSpPr>
        <dsp:cNvPr id="0" name=""/>
        <dsp:cNvSpPr/>
      </dsp:nvSpPr>
      <dsp:spPr>
        <a:xfrm>
          <a:off x="1705356" y="0"/>
          <a:ext cx="3483864" cy="348386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99A50-8BBF-4F28-99D9-92B584FEBCA7}">
      <dsp:nvSpPr>
        <dsp:cNvPr id="0" name=""/>
        <dsp:cNvSpPr/>
      </dsp:nvSpPr>
      <dsp:spPr>
        <a:xfrm>
          <a:off x="1931807" y="226451"/>
          <a:ext cx="1393545" cy="139354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«ШВО в лицах»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9834" y="294478"/>
        <a:ext cx="1257491" cy="1257491"/>
      </dsp:txXfrm>
    </dsp:sp>
    <dsp:sp modelId="{4C0B13AC-E416-4467-A961-7DE57875BD06}">
      <dsp:nvSpPr>
        <dsp:cNvPr id="0" name=""/>
        <dsp:cNvSpPr/>
      </dsp:nvSpPr>
      <dsp:spPr>
        <a:xfrm>
          <a:off x="3569223" y="226451"/>
          <a:ext cx="1393545" cy="139354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«Волонтер месяца»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250" y="294478"/>
        <a:ext cx="1257491" cy="1257491"/>
      </dsp:txXfrm>
    </dsp:sp>
    <dsp:sp modelId="{EE7D0B74-6A4B-4F76-9F50-49C3106CE4B9}">
      <dsp:nvSpPr>
        <dsp:cNvPr id="0" name=""/>
        <dsp:cNvSpPr/>
      </dsp:nvSpPr>
      <dsp:spPr>
        <a:xfrm>
          <a:off x="1931807" y="1863867"/>
          <a:ext cx="1393545" cy="139354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«О самом главном!»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9834" y="1931894"/>
        <a:ext cx="1257491" cy="1257491"/>
      </dsp:txXfrm>
    </dsp:sp>
    <dsp:sp modelId="{A5A91458-2ADA-4433-88C4-00BDCC1CB036}">
      <dsp:nvSpPr>
        <dsp:cNvPr id="0" name=""/>
        <dsp:cNvSpPr/>
      </dsp:nvSpPr>
      <dsp:spPr>
        <a:xfrm>
          <a:off x="3569223" y="1863867"/>
          <a:ext cx="1393545" cy="139354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«Один день из жизни волонтера»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7250" y="1931894"/>
        <a:ext cx="1257491" cy="12574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BFDC1-2AB3-46C6-B482-E96930B2E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04525-E9EC-4EDE-AC7C-E928D23F4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BAA4E-D925-40AD-B2EE-E0762765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7002B-8867-4B7D-B745-79175685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9DBF56-E35D-485A-9471-079FA8098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48A4-8C53-4C6C-9E2D-8E1AFD85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8942D7-8848-4446-BA8B-03DDF5511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8A2AC-F6A2-431B-BDD2-AC3325378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52135E-416E-416C-BB26-7B3A17DE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E6B5DD-46DF-4A10-B6C7-3C27B321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39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CD0D00-3EA2-402C-B1BF-97929CF95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A1129D-DBC3-47E0-B0CE-9AB07896C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B4152-6BDE-4DA7-9787-862B664F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B82EE0-3E91-41A5-A072-6ECA7550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EFF2FE-8754-4CB5-A787-57D03300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184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4414-A16E-4DE3-9B4B-7C7258D3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F2F9D-DF11-42E8-9524-2DABC0620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A7C198-0DCE-4679-907E-27576AD3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BEE1B2-5587-46FE-A6E8-2DC5BE26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35E584-0AC9-49EC-A91D-630A4ADA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2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45E1-CDA8-4C68-8FF8-030797DA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7A2801-F340-48BA-90DC-BD3620AD3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F9EF06-9B27-416C-96F4-9CFE34AD1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9496BC-C210-42E0-86A2-5052985D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03CA09-88E1-40C8-B9A6-28E36EB91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A6C8-30D7-4A4E-A283-7540B4B4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701F01-5FE4-4C5E-B814-52628170F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03E6AA-D703-4ED1-8B76-2D2285E48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0543BF-C6E0-4C2D-9F9E-51854AC5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00135D-88FB-489A-BAD5-901E747D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2A6E8E-327B-4CF9-BBBB-AF24AED4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4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F5000-0378-4038-BB9D-20738B45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45001-763E-4270-994D-E56F10634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0EF649-1542-4A68-9558-8DA88067B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0923C4-82C4-40EF-BA9D-7056A0190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7EE3E4-2B01-4CA7-A3B0-7A310C215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DC52D5-F0FF-4D14-AE08-B6FD3842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618F77-4CF9-46E5-A3A8-FABB11C2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DB9E78-1345-4BE7-933F-D8D347C3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28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12885-1AB9-46B6-8246-B2DA6BE4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80394C-A4E2-4025-8F62-FF82F76EF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7B2695-1945-4860-9ABA-412924BA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C8EF6E-2456-490B-A0E8-74A0BCF9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3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9CC1EC-C88B-47EB-A836-208E2C84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E0EE18-49E1-482C-8D8C-98DE8552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97E8C2-39BE-40CF-8F54-62D2A853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90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31294-8AAC-44AC-9068-3AAE10E8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FDE10F-5ABD-4E4A-B3DC-8943C06FF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D0B6EB-2407-4389-AF1A-58AA1F673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A5927F-5FCC-4838-A35A-DBF2D8ABB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31215-AD4F-48D9-99C6-D50B9413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E6BADF-E573-4171-BF78-2EBAA5E5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02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D4D70-B7F7-46F3-A30F-10ECC77B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6ECBF8-ED42-43D4-9DD9-50E6AEDED2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B6C61-2E34-40E8-BF6F-82DE0828A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6E814B-D54D-4810-88B6-BC06C867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3D1C8-FF16-4043-9BEA-AD66E4D45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0C5BE5-89AF-40B3-ADD3-0D78E4D5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8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B1103-ACFA-455A-9DB9-CE5029B5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C584C6-6A2A-443B-8212-6381A02A7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5FE28B-A311-4485-B514-DD95EC552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ADCE-9606-4401-AB1C-BD5EC90AD880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708DD-062B-4B80-9AB9-9F8010139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53D3B4-68BA-4837-8EEE-650806948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45072-A50C-4697-B996-4E989DC140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45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37" name="Freeform: Shape 144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18D6D-12F9-46E0-BA6E-61DD37E6D1B8}"/>
              </a:ext>
            </a:extLst>
          </p:cNvPr>
          <p:cNvSpPr txBox="1"/>
          <p:nvPr/>
        </p:nvSpPr>
        <p:spPr>
          <a:xfrm>
            <a:off x="1116701" y="873878"/>
            <a:ext cx="4248318" cy="51041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Штаб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волонтерских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отрядов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КГМУ</a:t>
            </a:r>
            <a:endParaRPr lang="ru-RU" sz="3600" b="0" i="0" dirty="0">
              <a:solidFill>
                <a:srgbClr val="080808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3600" b="0" i="0" dirty="0">
              <a:solidFill>
                <a:srgbClr val="080808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Председатель Штаба волонтерских отрядов КГМУ Заднепровский А.С.</a:t>
            </a:r>
            <a:endParaRPr lang="en-US" sz="14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38" name="Isosceles Triangle 146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07AE0B-F254-40EB-A393-FDD2D50E0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856"/>
          <a:stretch/>
        </p:blipFill>
        <p:spPr bwMode="auto">
          <a:xfrm>
            <a:off x="6655750" y="481797"/>
            <a:ext cx="1609317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AEF5D3A-1AEB-4123-A152-438FEE552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2591" b="3"/>
          <a:stretch/>
        </p:blipFill>
        <p:spPr bwMode="auto">
          <a:xfrm>
            <a:off x="8922557" y="2726560"/>
            <a:ext cx="1362446" cy="14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A664C0-F741-4FD4-A772-AF49C6E3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1992" b="2"/>
          <a:stretch/>
        </p:blipFill>
        <p:spPr bwMode="auto">
          <a:xfrm>
            <a:off x="6655743" y="4740295"/>
            <a:ext cx="1609331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992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внутренний, стена, несколько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1071D917-B448-450E-AFE7-8123BC67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86" r="-2" b="6740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26" name="Picture 2" descr="Изображение выглядит как текст, внутренний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F760A7D-3B63-4F54-A901-A9D8DCAB4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6" r="-2" b="6660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9" name="Freeform: Shape 136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Freeform: Shape 138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1E556-831C-43A9-B644-6BE0B903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306980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«ПРОФЕССИОНАЛЬНО-ОРИЕНТИРОВАННОЕ ВОЛОНТЕРСТВО»</a:t>
            </a:r>
            <a:endPara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7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8892-B3ED-41F2-8799-C074CDFD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ru-RU" sz="540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Штаба 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Изображение выглядит как текст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F1E01A42-0CBE-429C-860E-1B5B581FD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5963" y="329183"/>
            <a:ext cx="3429969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DFBA1A1-C8B6-4C49-A3D2-B3A4F83FA3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8091872"/>
              </p:ext>
            </p:extLst>
          </p:nvPr>
        </p:nvGraphicFramePr>
        <p:xfrm>
          <a:off x="-315324" y="275926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154E2A7-8A37-4999-B83C-1982E850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38" y="3899577"/>
            <a:ext cx="5635994" cy="281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7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74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10BE-B17B-4362-939E-BA49B6F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413" y="2041442"/>
            <a:ext cx="3063346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обычном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режиме</a:t>
            </a:r>
            <a:r>
              <a:rPr lang="en-US" sz="37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7" name="Rectangle 7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Изображение выглядит как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0036D11-5327-4B91-9647-619DAF749B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6" b="2"/>
          <a:stretch/>
        </p:blipFill>
        <p:spPr bwMode="auto">
          <a:xfrm>
            <a:off x="545231" y="858525"/>
            <a:ext cx="371919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20E5779-FAE2-4AF5-8BC5-23813E40E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 r="5" b="2988"/>
          <a:stretch/>
        </p:blipFill>
        <p:spPr bwMode="auto">
          <a:xfrm>
            <a:off x="4457706" y="858524"/>
            <a:ext cx="3685032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зображение выглядит как человек, внутренний, по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036A0AA-299B-41D2-9D7E-4D53F50C3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/>
          <a:stretch/>
        </p:blipFill>
        <p:spPr bwMode="auto">
          <a:xfrm>
            <a:off x="4457712" y="3564974"/>
            <a:ext cx="3685031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10BE-B17B-4362-939E-BA49B6F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6043" y="2111252"/>
            <a:ext cx="3016875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en-US" sz="3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штаба</a:t>
            </a:r>
            <a:r>
              <a:rPr lang="en-US" sz="31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режиме</a:t>
            </a:r>
            <a:r>
              <a:rPr lang="en-US" sz="31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повышенной</a:t>
            </a:r>
            <a:r>
              <a:rPr lang="en-US" sz="3100" b="0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0" i="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</a:t>
            </a:r>
            <a:endParaRPr lang="en-US" sz="3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0D92AF8-4825-480C-8AFD-4AFFF92C5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r="31476" b="-1"/>
          <a:stretch/>
        </p:blipFill>
        <p:spPr bwMode="auto">
          <a:xfrm>
            <a:off x="545231" y="858525"/>
            <a:ext cx="3719192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A826E4D-CC38-4520-A3C3-CBF1FE347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" b="3"/>
          <a:stretch/>
        </p:blipFill>
        <p:spPr bwMode="auto">
          <a:xfrm>
            <a:off x="4457706" y="858524"/>
            <a:ext cx="3685032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59317C-E91C-44C8-AA0F-E98EA6071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r="1099" b="3"/>
          <a:stretch/>
        </p:blipFill>
        <p:spPr bwMode="auto">
          <a:xfrm>
            <a:off x="4457712" y="3564974"/>
            <a:ext cx="3685031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33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37" name="Freeform: Shape 144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18D6D-12F9-46E0-BA6E-61DD37E6D1B8}"/>
              </a:ext>
            </a:extLst>
          </p:cNvPr>
          <p:cNvSpPr txBox="1"/>
          <p:nvPr/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Штаб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волонтерских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отрядов</a:t>
            </a:r>
            <a:r>
              <a:rPr lang="en-US" sz="36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КГМУ</a:t>
            </a:r>
            <a:endParaRPr lang="en-US" sz="36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38" name="Isosceles Triangle 146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07AE0B-F254-40EB-A393-FDD2D50E0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0856"/>
          <a:stretch/>
        </p:blipFill>
        <p:spPr bwMode="auto">
          <a:xfrm>
            <a:off x="6655750" y="481797"/>
            <a:ext cx="1609317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AEF5D3A-1AEB-4123-A152-438FEE552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r="2591" b="3"/>
          <a:stretch/>
        </p:blipFill>
        <p:spPr bwMode="auto">
          <a:xfrm>
            <a:off x="8922557" y="2726560"/>
            <a:ext cx="1362446" cy="141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1A664C0-F741-4FD4-A772-AF49C6E3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1992" b="2"/>
          <a:stretch/>
        </p:blipFill>
        <p:spPr bwMode="auto">
          <a:xfrm>
            <a:off x="6655743" y="4740295"/>
            <a:ext cx="1609331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812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2EE6E06D-9235-4230-9F3C-EA3D6F9871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108125"/>
              </p:ext>
            </p:extLst>
          </p:nvPr>
        </p:nvGraphicFramePr>
        <p:xfrm>
          <a:off x="1768325" y="300223"/>
          <a:ext cx="6575517" cy="625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B594F976-B914-4A60-81D9-0C91FD29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226" y="4830644"/>
            <a:ext cx="1256137" cy="12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45B6117-A306-408E-A185-265F439E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845" y="880064"/>
            <a:ext cx="1247543" cy="12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219144E-3152-49F6-B221-3E441FEC7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081" r="10418" b="41027"/>
          <a:stretch/>
        </p:blipFill>
        <p:spPr bwMode="auto">
          <a:xfrm>
            <a:off x="8454845" y="2705114"/>
            <a:ext cx="1418518" cy="13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9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811EB4-C827-4F5F-B12C-74139AF9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70" y="757730"/>
            <a:ext cx="2085253" cy="208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6375217-F6A1-49E9-8214-9EC0842E9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081" r="10418" b="41027"/>
          <a:stretch/>
        </p:blipFill>
        <p:spPr bwMode="auto">
          <a:xfrm>
            <a:off x="7976344" y="641729"/>
            <a:ext cx="2544339" cy="24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526F7B-B055-4F65-A697-745754A65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50" y="3605606"/>
            <a:ext cx="5619355" cy="2802923"/>
          </a:xfrm>
          <a:prstGeom prst="rect">
            <a:avLst/>
          </a:prstGeom>
        </p:spPr>
      </p:pic>
      <p:graphicFrame>
        <p:nvGraphicFramePr>
          <p:cNvPr id="22" name="Объект 2">
            <a:extLst>
              <a:ext uri="{FF2B5EF4-FFF2-40B4-BE49-F238E27FC236}">
                <a16:creationId xmlns:a16="http://schemas.microsoft.com/office/drawing/2014/main" id="{8DCCE867-BB5D-4541-9777-B817C5489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624957"/>
              </p:ext>
            </p:extLst>
          </p:nvPr>
        </p:nvGraphicFramePr>
        <p:xfrm>
          <a:off x="6564350" y="3605607"/>
          <a:ext cx="5175366" cy="278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0821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009FF-9928-4567-B2C0-599ADF72A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78" y="1626282"/>
            <a:ext cx="3962061" cy="4516360"/>
          </a:xfrm>
        </p:spPr>
        <p:txBody>
          <a:bodyPr anchor="ctr">
            <a:normAutofit/>
          </a:bodyPr>
          <a:lstStyle/>
          <a:p>
            <a:r>
              <a:rPr lang="ru-RU" sz="3600" b="0" i="0" dirty="0">
                <a:effectLst/>
                <a:latin typeface="Times New Roman" panose="02020603050405020304" pitchFamily="18" charset="0"/>
              </a:rPr>
              <a:t>Основные направления волонтерской деятельности КГМУ</a:t>
            </a:r>
            <a:endParaRPr lang="ru-RU" sz="3600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40DDAC6-A525-456A-B117-6ACF41CEA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081" r="10418" b="41027"/>
          <a:stretch/>
        </p:blipFill>
        <p:spPr bwMode="auto">
          <a:xfrm>
            <a:off x="49912" y="5647038"/>
            <a:ext cx="1199931" cy="11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992079C-9D37-43C1-BEB3-86B5A41864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112790"/>
              </p:ext>
            </p:extLst>
          </p:nvPr>
        </p:nvGraphicFramePr>
        <p:xfrm>
          <a:off x="5070475" y="169862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947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40DDAC6-A525-456A-B117-6ACF41CEA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7081" r="10418" b="41027"/>
          <a:stretch/>
        </p:blipFill>
        <p:spPr bwMode="auto">
          <a:xfrm>
            <a:off x="0" y="5718307"/>
            <a:ext cx="1199931" cy="114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CB02E7-EB78-4A30-8F08-6C7E933A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494" y="137174"/>
            <a:ext cx="6656439" cy="897161"/>
          </a:xfrm>
        </p:spPr>
        <p:txBody>
          <a:bodyPr>
            <a:norm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Структура Штаба волонтерских отрядов КГМУ </a:t>
            </a:r>
            <a:endParaRPr lang="ru-RU" sz="2400" dirty="0"/>
          </a:p>
        </p:txBody>
      </p:sp>
      <p:graphicFrame>
        <p:nvGraphicFramePr>
          <p:cNvPr id="61" name="Объект 6">
            <a:extLst>
              <a:ext uri="{FF2B5EF4-FFF2-40B4-BE49-F238E27FC236}">
                <a16:creationId xmlns:a16="http://schemas.microsoft.com/office/drawing/2014/main" id="{19DFB950-9961-4587-9B32-536E4367FD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3542"/>
              </p:ext>
            </p:extLst>
          </p:nvPr>
        </p:nvGraphicFramePr>
        <p:xfrm>
          <a:off x="2829018" y="1118556"/>
          <a:ext cx="6048732" cy="517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831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FB683A-4F79-4C44-B05D-2B5BE9DA59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6" r="38473" b="23462"/>
          <a:stretch/>
        </p:blipFill>
        <p:spPr bwMode="auto">
          <a:xfrm>
            <a:off x="9659360" y="6030520"/>
            <a:ext cx="1769848" cy="66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494FD2-3AF1-4B62-8390-EB8CE35B1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7" t="15492" r="20199" b="27025"/>
          <a:stretch/>
        </p:blipFill>
        <p:spPr bwMode="auto">
          <a:xfrm>
            <a:off x="710619" y="210591"/>
            <a:ext cx="10718589" cy="5736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106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2DD14-634E-46F5-A970-697249FA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72" y="83777"/>
            <a:ext cx="4040910" cy="151621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4DE72BE1-20FB-47DB-AAED-3EB2FED5B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9" y="1665676"/>
            <a:ext cx="10515600" cy="3863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714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C4B604-13A3-4A55-B317-CE38A1E5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75" y="2600630"/>
            <a:ext cx="3898105" cy="1966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Ключевые мероприятия Штаба волонтерских отрядов КГМУ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id="{A5FDD060-1B4E-4232-A1EA-DC9C3AA33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8787847"/>
              </p:ext>
            </p:extLst>
          </p:nvPr>
        </p:nvGraphicFramePr>
        <p:xfrm>
          <a:off x="5453933" y="1549445"/>
          <a:ext cx="6478588" cy="45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BF5085-24CC-4B9E-ACA1-B4DD7589F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204" y="4156458"/>
            <a:ext cx="1900898" cy="16480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5CAA6E-66A1-41A2-BB2D-CFD6B4635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9322" y="1825625"/>
            <a:ext cx="1650661" cy="15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2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44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46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48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0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80E9E-AEB0-4977-9D4C-3E3741047FB0}"/>
              </a:ext>
            </a:extLst>
          </p:cNvPr>
          <p:cNvSpPr txBox="1"/>
          <p:nvPr/>
        </p:nvSpPr>
        <p:spPr>
          <a:xfrm>
            <a:off x="2701028" y="124866"/>
            <a:ext cx="715788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Школа добровольчества «Движение вверх»</a:t>
            </a:r>
          </a:p>
          <a:p>
            <a:pPr algn="ctr"/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DC7989-6E13-4397-80FC-97E062A535FD}"/>
              </a:ext>
            </a:extLst>
          </p:cNvPr>
          <p:cNvSpPr txBox="1"/>
          <p:nvPr/>
        </p:nvSpPr>
        <p:spPr>
          <a:xfrm>
            <a:off x="164142" y="5689327"/>
            <a:ext cx="715788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2018 год –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50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участников           2021 год–350 участников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 октября по январь   –    155 занятий </a:t>
            </a:r>
          </a:p>
          <a:p>
            <a:pPr algn="ctr"/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CB396FE-58FF-4E17-82D3-68D6C975B9BD}"/>
              </a:ext>
            </a:extLst>
          </p:cNvPr>
          <p:cNvSpPr/>
          <p:nvPr/>
        </p:nvSpPr>
        <p:spPr>
          <a:xfrm>
            <a:off x="3561187" y="5780266"/>
            <a:ext cx="363794" cy="267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963AA5-B21B-4D02-82AA-BE11D14B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8" y="809805"/>
            <a:ext cx="4744456" cy="3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D19F70F-4293-4F8F-B669-259BF345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899" y="809805"/>
            <a:ext cx="3440125" cy="458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56613D6-F542-4178-8747-B932DA17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51" y="809805"/>
            <a:ext cx="3082559" cy="411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4CB396FE-58FF-4E17-82D3-68D6C975B9BD}"/>
              </a:ext>
            </a:extLst>
          </p:cNvPr>
          <p:cNvSpPr/>
          <p:nvPr/>
        </p:nvSpPr>
        <p:spPr>
          <a:xfrm>
            <a:off x="4040160" y="6107115"/>
            <a:ext cx="363794" cy="267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761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182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Основные направления волонтерской деятельности КГМУ</vt:lpstr>
      <vt:lpstr>Структура Штаба волонтерских отрядов КГМУ 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ФОРУМ «ПРОФЕССИОНАЛЬНО-ОРИЕНТИРОВАННОЕ ВОЛОНТЕРСТВО»</vt:lpstr>
      <vt:lpstr>Социальные сети Штаба </vt:lpstr>
      <vt:lpstr>Работа штаба в обычном режиме </vt:lpstr>
      <vt:lpstr>Работа штаба режиме повышенной готовности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89513380929@mail.ru</dc:creator>
  <cp:lastModifiedBy>Анастасия Заднепровская</cp:lastModifiedBy>
  <cp:revision>10</cp:revision>
  <dcterms:created xsi:type="dcterms:W3CDTF">2021-12-21T20:44:58Z</dcterms:created>
  <dcterms:modified xsi:type="dcterms:W3CDTF">2022-04-27T19:49:57Z</dcterms:modified>
</cp:coreProperties>
</file>