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2" r:id="rId3"/>
    <p:sldId id="257" r:id="rId4"/>
    <p:sldId id="265" r:id="rId5"/>
    <p:sldId id="266" r:id="rId6"/>
    <p:sldId id="258" r:id="rId7"/>
    <p:sldId id="259" r:id="rId8"/>
    <p:sldId id="260" r:id="rId9"/>
    <p:sldId id="261" r:id="rId10"/>
    <p:sldId id="263" r:id="rId11"/>
    <p:sldId id="26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31" autoAdjust="0"/>
    <p:restoredTop sz="94412" autoAdjust="0"/>
  </p:normalViewPr>
  <p:slideViewPr>
    <p:cSldViewPr snapToGrid="0">
      <p:cViewPr>
        <p:scale>
          <a:sx n="88" d="100"/>
          <a:sy n="88" d="100"/>
        </p:scale>
        <p:origin x="42" y="-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B76CF-F1AA-409D-A48F-803965F3F20D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001B2-679A-48B3-9959-5B83B6679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302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798D6-0EC3-49B6-B0CC-1B6AB8368051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F7D7-4A84-415C-AEE2-410FF1AEAD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203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798D6-0EC3-49B6-B0CC-1B6AB8368051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F7D7-4A84-415C-AEE2-410FF1AEAD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73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798D6-0EC3-49B6-B0CC-1B6AB8368051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F7D7-4A84-415C-AEE2-410FF1AEAD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656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798D6-0EC3-49B6-B0CC-1B6AB8368051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F7D7-4A84-415C-AEE2-410FF1AEAD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40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798D6-0EC3-49B6-B0CC-1B6AB8368051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F7D7-4A84-415C-AEE2-410FF1AEAD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938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798D6-0EC3-49B6-B0CC-1B6AB8368051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F7D7-4A84-415C-AEE2-410FF1AEAD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481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798D6-0EC3-49B6-B0CC-1B6AB8368051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F7D7-4A84-415C-AEE2-410FF1AEAD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719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798D6-0EC3-49B6-B0CC-1B6AB8368051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F7D7-4A84-415C-AEE2-410FF1AEAD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375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798D6-0EC3-49B6-B0CC-1B6AB8368051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F7D7-4A84-415C-AEE2-410FF1AEAD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490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798D6-0EC3-49B6-B0CC-1B6AB8368051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F7D7-4A84-415C-AEE2-410FF1AEAD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389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798D6-0EC3-49B6-B0CC-1B6AB8368051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F7D7-4A84-415C-AEE2-410FF1AEAD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508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798D6-0EC3-49B6-B0CC-1B6AB8368051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1F7D7-4A84-415C-AEE2-410FF1AEAD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67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4671" y="670183"/>
            <a:ext cx="11285397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000" b="1" i="1" cap="none" spc="0" dirty="0" smtClean="0">
                <a:ln w="0"/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Добровольческая деятельность </a:t>
            </a:r>
          </a:p>
          <a:p>
            <a:pPr algn="ctr"/>
            <a:r>
              <a:rPr lang="ru-RU" sz="5000" b="1" i="1" cap="none" spc="0" dirty="0" smtClean="0">
                <a:ln w="0"/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Пролетарского района</a:t>
            </a:r>
            <a:endParaRPr lang="ru-RU" sz="5000" b="1" i="1" cap="none" spc="0" dirty="0">
              <a:ln w="0"/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10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914" y="457200"/>
            <a:ext cx="3962400" cy="2971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514" y="3429000"/>
            <a:ext cx="2438400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743" y="5217279"/>
            <a:ext cx="1545771" cy="15457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534" y="3429000"/>
            <a:ext cx="1827780" cy="17634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914" y="5176759"/>
            <a:ext cx="2134620" cy="16268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-79838" y="16720"/>
            <a:ext cx="824244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ОКРУЖАЮЩИХ К ДОБРОВОЛЬЧЕСКОЙ ДЕЯТЕЛЬНОСТИ.</a:t>
            </a:r>
            <a:endParaRPr lang="ru-RU" b="1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2484" y="457200"/>
            <a:ext cx="5832002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Участвуя в волонтёрской деятельности и молодёжных движениях, ребята дарят людям яркие и положительные эмоции, относятся ко всем с добром, </a:t>
            </a:r>
            <a:r>
              <a:rPr lang="ru-RU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важением и пониманием, а окружающие отвечают им взаимностью. Ребята наслажда</a:t>
            </a:r>
            <a:r>
              <a:rPr lang="ru-RU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ются процессом, делая добрые дела, от которых каждый человек </a:t>
            </a:r>
            <a:r>
              <a:rPr lang="ru-RU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тановится счастливее. За большой вклад в развитие волонтёрской деятельности, уже многие получили грамоту или благодарность за свой бескорыстный труд. </a:t>
            </a:r>
            <a:r>
              <a:rPr lang="ru-RU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Добровольцы стремятся делать </a:t>
            </a:r>
            <a:r>
              <a:rPr lang="ru-RU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тот мир добрее и светлее и призывают к этому каждого человека.</a:t>
            </a:r>
            <a:endParaRPr lang="ru-RU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3812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1329" y="2107363"/>
            <a:ext cx="753924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ПРИСОЕДИНЯЙТЕСЬ К НАМ</a:t>
            </a:r>
          </a:p>
          <a:p>
            <a:pPr algn="ctr"/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ДЕЛАТЬ ЭТОТ МИР ЛУЧШЕ ВМЕСТЕ!</a:t>
            </a:r>
            <a:endParaRPr lang="ru-RU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0577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02239" y="0"/>
            <a:ext cx="755764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ДОБРОВОЛЬЧЕСКАЯ ДЕЯТЕЛЬНОСТЬ </a:t>
            </a:r>
            <a:b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546" y="1672265"/>
            <a:ext cx="4528188" cy="30194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146" y="4042581"/>
            <a:ext cx="2601686" cy="17322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728" y="3808038"/>
            <a:ext cx="2508398" cy="16722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912" y="1251447"/>
            <a:ext cx="1731296" cy="11788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689" y="1498036"/>
            <a:ext cx="1620000" cy="10035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07163" y="1720840"/>
            <a:ext cx="5510509" cy="48936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1300" b="1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1990-х годах началось постепенное возрождение добровольческого движения на всей территории  нашей огромной страны. </a:t>
            </a:r>
            <a:r>
              <a:rPr lang="ru-RU" sz="13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Вплоть до 2010-х годов волонтёрские инициативы в </a:t>
            </a:r>
            <a:r>
              <a:rPr lang="ru-RU" sz="1300" b="1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носили локальный </a:t>
            </a:r>
            <a:r>
              <a:rPr lang="ru-RU" sz="13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1300" b="1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арактер</a:t>
            </a:r>
            <a:r>
              <a:rPr lang="ru-RU" sz="13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добровольцы участвовали в субботниках, ездили в дома престарелых и хосписы или занимались донорством. </a:t>
            </a:r>
            <a:r>
              <a:rPr lang="ru-RU" sz="1300" b="1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Исключением были федеральные акции, например, «Георгиевская ленточка», субботники.</a:t>
            </a:r>
          </a:p>
          <a:p>
            <a:pPr algn="just"/>
            <a:r>
              <a:rPr lang="ru-RU" sz="13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Всё изменилось со стартом подготовки к Олимпиаде в Сочи. В 2010 году Оргкомитет «Сочи-2014» стал развивать волонтёрское движение в России на базе высших учебных заведений. Целью было активное привлечение студентов к подготовке волонтёров для работы на олимпийских объектах. В процессе развития программы «Сочи-2014» была создана волонтёрская сеть в 17 городах России. Государство же начало курс на институционализацию добровольчества. В итоге к 2016 году в той или иной мере волонтёрством занимались уже 24,6 % россиян.</a:t>
            </a:r>
          </a:p>
          <a:p>
            <a:pPr algn="just"/>
            <a:r>
              <a:rPr lang="ru-RU" sz="1300" b="1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Еще одним событием, повлиявшим на добровольчество во всем мире стала эпидемия </a:t>
            </a:r>
            <a:r>
              <a:rPr lang="en-US" sz="1300" b="1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COVID</a:t>
            </a:r>
            <a:r>
              <a:rPr lang="ru-RU" sz="1300" b="1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-19. Сотни  тысяч волонтёров оказывали  помощь нуждающимся этот период.  Популярность волонтёрства продолжает расти – в 2021 году официально зарегистрированных волонтёров в России насчитали около 3 млн человек, а количество добровольцев, работающих на базе НКО или образовательных организаций превышает 7,5 млн человек. На данный момент количество волонтёров возрастает ещё больше и больше.</a:t>
            </a:r>
            <a:endParaRPr lang="ru-RU" sz="1300" b="1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47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435" y="301083"/>
            <a:ext cx="2698130" cy="3597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715" y="1094058"/>
            <a:ext cx="2171894" cy="2531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169" y="3388207"/>
            <a:ext cx="3211550" cy="2606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09802" y="386172"/>
            <a:ext cx="51652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НАШИ ВОЛОНТЁРЫ!</a:t>
            </a:r>
            <a:endParaRPr lang="ru-RU" sz="400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9802" y="1086227"/>
            <a:ext cx="4809365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Добровольческая деятельность в Пролетарском районе идёт полным ходом. Волонтёрами являются учащиеся всех школ города, а также из </a:t>
            </a:r>
            <a:r>
              <a:rPr lang="ru-RU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ГБПОУ РО "Пролетарский </a:t>
            </a:r>
            <a:r>
              <a:rPr lang="ru-RU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аграрно-технологического техникуму". Они оказывают помощь пожилым людям, участвуют в патриотических акциях, а также заботятся об окружающей среде, организовывая соответственные мероприятия и субботники. Люди с большим сердцем всегда готовы прийти на помощь, они очень искренние и добрые, готовые постоять за свою родину и никогда никого не дадут в обиду!</a:t>
            </a:r>
          </a:p>
        </p:txBody>
      </p:sp>
    </p:spTree>
    <p:extLst>
      <p:ext uri="{BB962C8B-B14F-4D97-AF65-F5344CB8AC3E}">
        <p14:creationId xmlns:p14="http://schemas.microsoft.com/office/powerpoint/2010/main" val="333728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72" y="261257"/>
            <a:ext cx="4223657" cy="31677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085" y="2743199"/>
            <a:ext cx="3701143" cy="370114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29402" y="261257"/>
            <a:ext cx="51652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НАШИ ВОЛОНТЁРЫ!</a:t>
            </a:r>
            <a:endParaRPr lang="ru-RU" sz="400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26086" y="969143"/>
            <a:ext cx="4352367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Добровольческая деятельность в Пролетарском районе идёт полным ходом. Волонтёрами являются учащиеся всех школ города, а также из </a:t>
            </a:r>
            <a:r>
              <a:rPr lang="ru-RU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ГБПОУ РО "Пролетарский </a:t>
            </a:r>
            <a:r>
              <a:rPr lang="ru-RU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аграрно-технологического техникум". Они оказывают помощь пожилым людям, участвуют в патриотических акциях, а также заботятся об окружающей среде, организовывая соответственные мероприятия и субботники. Люди с большим сердцем всегда готовы прийти на помощь, они очень искренние и добрые, готовые постоять за свою родину и никогда никого не дадут в обиду!</a:t>
            </a:r>
          </a:p>
          <a:p>
            <a:pPr algn="just"/>
            <a:r>
              <a:rPr lang="ru-RU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2020 года волонтерами Пролетарского района было проведено более 400 мероприятий. И с каждым днем их все больше!</a:t>
            </a:r>
          </a:p>
        </p:txBody>
      </p:sp>
    </p:spTree>
    <p:extLst>
      <p:ext uri="{BB962C8B-B14F-4D97-AF65-F5344CB8AC3E}">
        <p14:creationId xmlns:p14="http://schemas.microsoft.com/office/powerpoint/2010/main" val="2793049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06" y="881743"/>
            <a:ext cx="3094265" cy="41256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004" y="262031"/>
            <a:ext cx="4241996" cy="28268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72545" y="173857"/>
            <a:ext cx="51652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НАШИ ВОЛОНТЁРЫ!</a:t>
            </a:r>
            <a:endParaRPr lang="ru-RU" sz="400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3744" y="3143647"/>
            <a:ext cx="4809365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Добровольческая деятельность в Пролетарском районе идёт полным ходом. Волонтёрами являются учащиеся всех школ города, а также из </a:t>
            </a:r>
            <a:r>
              <a:rPr lang="ru-RU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ГБПОУ РО "Пролетарский </a:t>
            </a:r>
            <a:r>
              <a:rPr lang="ru-RU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аграрно-технологического техникум". Они оказывают помощь пожилым людям, участвуют в акциях различной направленности: патриотической, экологической, информационной, спортивной и иной. В настоящее время на платформе Добро.</a:t>
            </a:r>
            <a:r>
              <a:rPr lang="en-US" b="1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зарегистрировано </a:t>
            </a:r>
            <a:r>
              <a:rPr lang="ru-RU" b="1" i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109 добровольцев.</a:t>
            </a:r>
            <a:endParaRPr lang="ru-RU" b="1" i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393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6449" y="91440"/>
            <a:ext cx="560692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i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– ПАТРИОТЫ СВОЕЙ СТРАНЫ!</a:t>
            </a:r>
            <a:endParaRPr lang="ru-RU" sz="2400" b="1" i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740" y="617220"/>
            <a:ext cx="381000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803" y="2116455"/>
            <a:ext cx="1962150" cy="1962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792" y="3278505"/>
            <a:ext cx="30480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895" y="2165985"/>
            <a:ext cx="1863090" cy="1863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215" y="4541520"/>
            <a:ext cx="1668780" cy="16687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646" y="2245995"/>
            <a:ext cx="1032510" cy="10325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895" y="3762375"/>
            <a:ext cx="1223010" cy="12230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176" y="5374277"/>
            <a:ext cx="1554480" cy="11658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125981" y="463896"/>
            <a:ext cx="5730708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16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Мы все знаем, насколько страшные, длительные, кровопролитные сражения перенесла наша страна, мы все помним радость и слёзы счастья на глазах людей, переживших эти события от начала до конца, когда наша армия победила врагов, мы все знаем, как много человек погибло в это непростое время, не жалея себя, они отдавали свои жизни за то, чтобы мы сейчас жили под мирным небом над головой. </a:t>
            </a:r>
          </a:p>
          <a:p>
            <a:pPr algn="just"/>
            <a:r>
              <a:rPr lang="ru-RU" sz="16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В нынешнее время наши  парни, мужчины и деды принимают участие в военной операции на Украине. Волонтёры, школьники и юнармейцы, участвуя в патриотических акциях, отправляют нашим бойцам посылки, тёплую одежду, маскировочные сетки, открытки и письма, а также видео, в которых говорят им тёплые слова, выражая свою любовь и милосердие. Они верят и знают, что победа будет на нашей стороне.</a:t>
            </a:r>
          </a:p>
        </p:txBody>
      </p:sp>
    </p:spTree>
    <p:extLst>
      <p:ext uri="{BB962C8B-B14F-4D97-AF65-F5344CB8AC3E}">
        <p14:creationId xmlns:p14="http://schemas.microsoft.com/office/powerpoint/2010/main" val="18952497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34392" y="-89210"/>
            <a:ext cx="8121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ЗАБОТА </a:t>
            </a:r>
            <a:r>
              <a:rPr lang="ru-RU" sz="5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54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МИЛОСЕРДИЕ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661" y="834120"/>
            <a:ext cx="1748883" cy="17488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514" y="1904819"/>
            <a:ext cx="2376186" cy="17841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363" y="2322133"/>
            <a:ext cx="2007220" cy="15054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391" y="3534575"/>
            <a:ext cx="1509494" cy="15094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422" y="1535281"/>
            <a:ext cx="916176" cy="12215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250" y="1033476"/>
            <a:ext cx="1003610" cy="10036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158" y="3429000"/>
            <a:ext cx="824836" cy="9027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Прямоугольник 10"/>
          <p:cNvSpPr/>
          <p:nvPr/>
        </p:nvSpPr>
        <p:spPr>
          <a:xfrm>
            <a:off x="1587223" y="2037086"/>
            <a:ext cx="428525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 ребята понимают, что в каких условиях бы не жил </a:t>
            </a:r>
            <a:r>
              <a:rPr lang="ru-RU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еловек, каждый достоин уважения и хорошего отношения к себе. Для каждого праздника, волонтёры организовывают </a:t>
            </a:r>
            <a:r>
              <a:rPr lang="ru-RU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воё особое мероприятие, оказывают материальную помощь нуждающимся, делая счастливее окружающих их людей.</a:t>
            </a:r>
            <a:endParaRPr lang="ru-RU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549" y="4312873"/>
            <a:ext cx="1211446" cy="12114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7835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849" y="501806"/>
            <a:ext cx="2564781" cy="25647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213" y="1784196"/>
            <a:ext cx="1851102" cy="18511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528" y="2882590"/>
            <a:ext cx="1505415" cy="15054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864" y="2196479"/>
            <a:ext cx="2158227" cy="28776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577" y="3568393"/>
            <a:ext cx="1398143" cy="14213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52619" y="174910"/>
            <a:ext cx="69349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МЫ ЗА ЭКОЛОГИЮ!</a:t>
            </a:r>
            <a:endParaRPr lang="ru-RU" sz="5400" b="1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4337" y="1120676"/>
            <a:ext cx="5757191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Волонтёры с трепетом относятся к окружающей среде и внешнему виду улиц. Ребята принимают участие в субботниках, </a:t>
            </a:r>
            <a:r>
              <a:rPr lang="ru-RU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свобождая дороги от мусора, закрашивают стены с ненормативной лексикой, помогают взрослым. Они очень стараются поддерживать порядок, и это у </a:t>
            </a:r>
            <a:r>
              <a:rPr lang="ru-RU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них получается на все сто процентов. </a:t>
            </a:r>
          </a:p>
          <a:p>
            <a:pPr algn="just"/>
            <a:endParaRPr lang="ru-RU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6035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57962" y="0"/>
            <a:ext cx="86135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НАША МОЛОДАЯ ГВАРДИЯ!</a:t>
            </a:r>
            <a:endParaRPr lang="ru-RU" sz="4800" b="1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563" y="1362374"/>
            <a:ext cx="3620630" cy="27154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871" y="2208482"/>
            <a:ext cx="2508560" cy="33447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643" y="3914118"/>
            <a:ext cx="3357566" cy="2397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 flipH="1">
            <a:off x="1812090" y="957204"/>
            <a:ext cx="3479181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160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Есть у нас еще местное отделение Молодая гвардия Пролетарского района – это группа таких же волонтёров, которые </a:t>
            </a:r>
            <a:r>
              <a:rPr lang="ru-RU" sz="1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сегда готовы помочь. Ребята участвуют в крупных мероприятиях, иногда бывают в роли их организаторов, а ещё участвуют в играх и к</a:t>
            </a:r>
            <a:r>
              <a:rPr lang="ru-RU" sz="160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вестах, защищают младших и заботятся о старших.</a:t>
            </a:r>
            <a:endParaRPr lang="ru-RU" sz="160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6996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694</TotalTime>
  <Words>866</Words>
  <Application>Microsoft Office PowerPoint</Application>
  <PresentationFormat>Произвольный</PresentationFormat>
  <Paragraphs>26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HOME-PC</dc:creator>
  <cp:lastModifiedBy>UserReserv</cp:lastModifiedBy>
  <cp:revision>38</cp:revision>
  <dcterms:created xsi:type="dcterms:W3CDTF">2023-03-25T21:11:09Z</dcterms:created>
  <dcterms:modified xsi:type="dcterms:W3CDTF">2023-03-28T10:40:01Z</dcterms:modified>
</cp:coreProperties>
</file>