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7559675" cy="1069181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1877" y="-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9B8-3BED-4362-815E-A33159E7074B}" type="datetimeFigureOut">
              <a:rPr lang="ru-RU" smtClean="0"/>
              <a:t>27.07.2022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4B53-F1C5-491C-BC68-C5584C388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788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9B8-3BED-4362-815E-A33159E7074B}" type="datetimeFigureOut">
              <a:rPr lang="ru-RU" smtClean="0"/>
              <a:t>27.07.2022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4B53-F1C5-491C-BC68-C5584C388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654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9B8-3BED-4362-815E-A33159E7074B}" type="datetimeFigureOut">
              <a:rPr lang="ru-RU" smtClean="0"/>
              <a:t>27.07.2022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4B53-F1C5-491C-BC68-C5584C388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880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9B8-3BED-4362-815E-A33159E7074B}" type="datetimeFigureOut">
              <a:rPr lang="ru-RU" smtClean="0"/>
              <a:t>27.07.2022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4B53-F1C5-491C-BC68-C5584C388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7191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9B8-3BED-4362-815E-A33159E7074B}" type="datetimeFigureOut">
              <a:rPr lang="ru-RU" smtClean="0"/>
              <a:t>27.07.2022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4B53-F1C5-491C-BC68-C5584C388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350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9B8-3BED-4362-815E-A33159E7074B}" type="datetimeFigureOut">
              <a:rPr lang="ru-RU" smtClean="0"/>
              <a:t>27.07.2022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4B53-F1C5-491C-BC68-C5584C388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159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9B8-3BED-4362-815E-A33159E7074B}" type="datetimeFigureOut">
              <a:rPr lang="ru-RU" smtClean="0"/>
              <a:t>27.07.2022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4B53-F1C5-491C-BC68-C5584C388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097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9B8-3BED-4362-815E-A33159E7074B}" type="datetimeFigureOut">
              <a:rPr lang="ru-RU" smtClean="0"/>
              <a:t>27.07.2022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4B53-F1C5-491C-BC68-C5584C388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757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9B8-3BED-4362-815E-A33159E7074B}" type="datetimeFigureOut">
              <a:rPr lang="ru-RU" smtClean="0"/>
              <a:t>27.07.2022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4B53-F1C5-491C-BC68-C5584C388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292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9B8-3BED-4362-815E-A33159E7074B}" type="datetimeFigureOut">
              <a:rPr lang="ru-RU" smtClean="0"/>
              <a:t>27.07.2022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4B53-F1C5-491C-BC68-C5584C388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223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9B8-3BED-4362-815E-A33159E7074B}" type="datetimeFigureOut">
              <a:rPr lang="ru-RU" smtClean="0"/>
              <a:t>27.07.2022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4B53-F1C5-491C-BC68-C5584C388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968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9B8-3BED-4362-815E-A33159E7074B}" type="datetimeFigureOut">
              <a:rPr lang="ru-RU" smtClean="0"/>
              <a:t>27.07.2022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44B53-F1C5-491C-BC68-C5584C388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4973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1" y="0"/>
            <a:ext cx="7551093" cy="1069181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102658" y="1031679"/>
            <a:ext cx="5512057" cy="7455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err="1" smtClean="0">
                <a:latin typeface="Arial Black" panose="020B0A04020102020204" pitchFamily="34" charset="0"/>
              </a:rPr>
              <a:t>Привееееееет</a:t>
            </a:r>
            <a:r>
              <a:rPr lang="ru-RU" sz="1600" dirty="0" smtClean="0">
                <a:latin typeface="Arial Black" panose="020B0A04020102020204" pitchFamily="34" charset="0"/>
              </a:rPr>
              <a:t>, Ребята!</a:t>
            </a:r>
          </a:p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До сих пор так и не купил себе телефон,</a:t>
            </a:r>
          </a:p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 поэтому пишу Вам письмо!</a:t>
            </a:r>
          </a:p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А вы вообще знаете, кто я?</a:t>
            </a:r>
          </a:p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Я – знаменитый Аркадий Паровозов! </a:t>
            </a:r>
          </a:p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Спасатель</a:t>
            </a:r>
            <a:r>
              <a:rPr lang="ru-RU" sz="1600" dirty="0">
                <a:latin typeface="Arial Black" panose="020B0A04020102020204" pitchFamily="34" charset="0"/>
              </a:rPr>
              <a:t>, герой и космонавт, </a:t>
            </a:r>
            <a:endParaRPr lang="ru-RU" sz="1600" dirty="0" smtClean="0">
              <a:latin typeface="Arial Black" panose="020B0A04020102020204" pitchFamily="34" charset="0"/>
            </a:endParaRPr>
          </a:p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умею </a:t>
            </a:r>
            <a:r>
              <a:rPr lang="ru-RU" sz="1600" dirty="0">
                <a:latin typeface="Arial Black" panose="020B0A04020102020204" pitchFamily="34" charset="0"/>
              </a:rPr>
              <a:t>летать, неплохо </a:t>
            </a:r>
            <a:r>
              <a:rPr lang="ru-RU" sz="1600" dirty="0" smtClean="0">
                <a:latin typeface="Arial Black" panose="020B0A04020102020204" pitchFamily="34" charset="0"/>
              </a:rPr>
              <a:t>играю на баяне, </a:t>
            </a:r>
          </a:p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а еще и живу </a:t>
            </a:r>
            <a:r>
              <a:rPr lang="ru-RU" sz="1600" dirty="0">
                <a:latin typeface="Arial Black" panose="020B0A04020102020204" pitchFamily="34" charset="0"/>
              </a:rPr>
              <a:t>на </a:t>
            </a:r>
            <a:r>
              <a:rPr lang="ru-RU" sz="1600" dirty="0" smtClean="0">
                <a:latin typeface="Arial Black" panose="020B0A04020102020204" pitchFamily="34" charset="0"/>
              </a:rPr>
              <a:t>Луне!</a:t>
            </a:r>
          </a:p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Про меня даже мультик сняли! </a:t>
            </a:r>
          </a:p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А еще и про моих друзей </a:t>
            </a:r>
          </a:p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- Сашу </a:t>
            </a:r>
            <a:r>
              <a:rPr lang="ru-RU" sz="1600" dirty="0">
                <a:latin typeface="Arial Black" panose="020B0A04020102020204" pitchFamily="34" charset="0"/>
              </a:rPr>
              <a:t>и </a:t>
            </a:r>
            <a:r>
              <a:rPr lang="ru-RU" sz="1600" dirty="0" smtClean="0">
                <a:latin typeface="Arial Black" panose="020B0A04020102020204" pitchFamily="34" charset="0"/>
              </a:rPr>
              <a:t>Машу! </a:t>
            </a:r>
          </a:p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Они </a:t>
            </a:r>
            <a:r>
              <a:rPr lang="ru-RU" sz="1600" dirty="0">
                <a:latin typeface="Arial Black" panose="020B0A04020102020204" pitchFamily="34" charset="0"/>
              </a:rPr>
              <a:t>– брат и сестра, </a:t>
            </a:r>
            <a:endParaRPr lang="ru-RU" sz="1600" dirty="0" smtClean="0">
              <a:latin typeface="Arial Black" panose="020B0A04020102020204" pitchFamily="34" charset="0"/>
            </a:endParaRPr>
          </a:p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а еще они очень любят шалить</a:t>
            </a:r>
          </a:p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 </a:t>
            </a:r>
            <a:r>
              <a:rPr lang="ru-RU" sz="1600" dirty="0">
                <a:latin typeface="Arial Black" panose="020B0A04020102020204" pitchFamily="34" charset="0"/>
              </a:rPr>
              <a:t>и устраивать беспорядки. </a:t>
            </a:r>
          </a:p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Что-то Сашенька </a:t>
            </a:r>
          </a:p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и Машенька этим летом сильно разбаловались!</a:t>
            </a:r>
          </a:p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Я один совсем-совсем не справляюсь! </a:t>
            </a:r>
          </a:p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Мне очень нужна ваша помощь!</a:t>
            </a:r>
          </a:p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Сможете помочь?</a:t>
            </a:r>
          </a:p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Если да, то очень скоро я к Вам обращусь!</a:t>
            </a:r>
          </a:p>
          <a:p>
            <a:pPr algn="ctr"/>
            <a:r>
              <a:rPr lang="ru-RU" sz="1600" dirty="0" smtClean="0">
                <a:latin typeface="Arial Black" panose="020B0A04020102020204" pitchFamily="34" charset="0"/>
              </a:rPr>
              <a:t>А Вы пока придумайте название и девиз своего спасательного отряда, снимите его на видео.</a:t>
            </a:r>
          </a:p>
          <a:p>
            <a:pPr algn="ctr"/>
            <a:endParaRPr lang="ru-RU" sz="1600" dirty="0">
              <a:latin typeface="Arial Black" panose="020B0A04020102020204" pitchFamily="34" charset="0"/>
            </a:endParaRPr>
          </a:p>
          <a:p>
            <a:pPr algn="ctr"/>
            <a:r>
              <a:rPr lang="en-US" sz="1600" i="1" dirty="0" smtClean="0">
                <a:latin typeface="Arial Black" panose="020B0A04020102020204" pitchFamily="34" charset="0"/>
              </a:rPr>
              <a:t>P.S. </a:t>
            </a:r>
            <a:r>
              <a:rPr lang="ru-RU" sz="1600" i="1" dirty="0" smtClean="0">
                <a:latin typeface="Arial Black" panose="020B0A04020102020204" pitchFamily="34" charset="0"/>
              </a:rPr>
              <a:t>Видео назвать </a:t>
            </a:r>
            <a:endParaRPr lang="ru-RU" sz="1600" i="1" dirty="0" smtClean="0">
              <a:latin typeface="Arial Black" panose="020B0A04020102020204" pitchFamily="34" charset="0"/>
            </a:endParaRPr>
          </a:p>
          <a:p>
            <a:pPr algn="ctr"/>
            <a:r>
              <a:rPr lang="ru-RU" sz="1600" i="1" dirty="0" smtClean="0">
                <a:latin typeface="Arial Black" panose="020B0A04020102020204" pitchFamily="34" charset="0"/>
              </a:rPr>
              <a:t>«</a:t>
            </a:r>
            <a:r>
              <a:rPr lang="ru-RU" sz="1600" i="1" dirty="0" smtClean="0">
                <a:latin typeface="Arial Black" panose="020B0A04020102020204" pitchFamily="34" charset="0"/>
              </a:rPr>
              <a:t>Визитка»</a:t>
            </a:r>
          </a:p>
          <a:p>
            <a:endParaRPr lang="ru-RU" sz="1650" dirty="0" smtClean="0"/>
          </a:p>
          <a:p>
            <a:endParaRPr lang="ru-RU" sz="1650" dirty="0" smtClean="0"/>
          </a:p>
          <a:p>
            <a:endParaRPr lang="ru-RU" sz="165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89043" y="-3039"/>
            <a:ext cx="305134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Визитка</a:t>
            </a:r>
            <a:endParaRPr lang="ru-RU" sz="4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80769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1" y="0"/>
            <a:ext cx="7551093" cy="1069181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519518" y="1814871"/>
            <a:ext cx="476026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Arial Black" panose="020B0A04020102020204" pitchFamily="34" charset="0"/>
              </a:rPr>
              <a:t>Ребята</a:t>
            </a:r>
            <a:r>
              <a:rPr lang="en-US" dirty="0" smtClean="0">
                <a:latin typeface="Arial Black" panose="020B0A04020102020204" pitchFamily="34" charset="0"/>
              </a:rPr>
              <a:t>!</a:t>
            </a:r>
          </a:p>
          <a:p>
            <a:pPr algn="ctr"/>
            <a:r>
              <a:rPr lang="ru-RU" dirty="0" smtClean="0">
                <a:latin typeface="Arial Black" panose="020B0A04020102020204" pitchFamily="34" charset="0"/>
              </a:rPr>
              <a:t>Мне нужна ваша помощь! Саша с Машей опять попали в беду! </a:t>
            </a:r>
            <a:r>
              <a:rPr lang="ru-RU" dirty="0" smtClean="0">
                <a:latin typeface="Arial Black" panose="020B0A04020102020204" pitchFamily="34" charset="0"/>
              </a:rPr>
              <a:t>Хотя </a:t>
            </a:r>
            <a:r>
              <a:rPr lang="ru-RU" dirty="0" smtClean="0">
                <a:latin typeface="Arial Black" panose="020B0A04020102020204" pitchFamily="34" charset="0"/>
              </a:rPr>
              <a:t>что тут </a:t>
            </a:r>
            <a:r>
              <a:rPr lang="ru-RU" dirty="0" smtClean="0">
                <a:latin typeface="Arial Black" panose="020B0A04020102020204" pitchFamily="34" charset="0"/>
              </a:rPr>
              <a:t>рассказывать, </a:t>
            </a:r>
            <a:r>
              <a:rPr lang="ru-RU" dirty="0" smtClean="0">
                <a:latin typeface="Arial Black" panose="020B0A04020102020204" pitchFamily="34" charset="0"/>
              </a:rPr>
              <a:t>посмотрите сами (серия «Незнакомец»)!</a:t>
            </a:r>
          </a:p>
          <a:p>
            <a:pPr algn="ctr"/>
            <a:r>
              <a:rPr lang="ru-RU" dirty="0" smtClean="0">
                <a:latin typeface="Arial Black" panose="020B0A04020102020204" pitchFamily="34" charset="0"/>
              </a:rPr>
              <a:t>А </a:t>
            </a:r>
            <a:r>
              <a:rPr lang="ru-RU" dirty="0">
                <a:latin typeface="Arial Black" panose="020B0A04020102020204" pitchFamily="34" charset="0"/>
              </a:rPr>
              <a:t>чтобы такого больше не </a:t>
            </a:r>
            <a:r>
              <a:rPr lang="ru-RU" dirty="0" smtClean="0">
                <a:latin typeface="Arial Black" panose="020B0A04020102020204" pitchFamily="34" charset="0"/>
              </a:rPr>
              <a:t>происходило, </a:t>
            </a:r>
            <a:r>
              <a:rPr lang="ru-RU" dirty="0">
                <a:latin typeface="Arial Black" panose="020B0A04020102020204" pitchFamily="34" charset="0"/>
              </a:rPr>
              <a:t>давайте вместе с Вами сделаем красивый плакат, где напишем важное правило «Никогда не открывайте дверь незнакомым людям!», чтобы все Саши и Маши навсегда выучили его!</a:t>
            </a:r>
          </a:p>
          <a:p>
            <a:endParaRPr lang="ru-RU" dirty="0">
              <a:latin typeface="Arial Black" panose="020B0A04020102020204" pitchFamily="34" charset="0"/>
            </a:endParaRPr>
          </a:p>
          <a:p>
            <a:pPr algn="ctr"/>
            <a:r>
              <a:rPr lang="en-US" i="1" dirty="0">
                <a:latin typeface="Arial Black" panose="020B0A04020102020204" pitchFamily="34" charset="0"/>
              </a:rPr>
              <a:t>P.S. </a:t>
            </a:r>
            <a:r>
              <a:rPr lang="ru-RU" i="1" dirty="0">
                <a:latin typeface="Arial Black" panose="020B0A04020102020204" pitchFamily="34" charset="0"/>
              </a:rPr>
              <a:t>Сделайте фото или скан плаката с пометкой </a:t>
            </a:r>
            <a:endParaRPr lang="ru-RU" i="1" dirty="0" smtClean="0">
              <a:latin typeface="Arial Black" panose="020B0A04020102020204" pitchFamily="34" charset="0"/>
            </a:endParaRPr>
          </a:p>
          <a:p>
            <a:pPr algn="ctr"/>
            <a:r>
              <a:rPr lang="ru-RU" i="1" dirty="0" smtClean="0">
                <a:latin typeface="Arial Black" panose="020B0A04020102020204" pitchFamily="34" charset="0"/>
              </a:rPr>
              <a:t>«</a:t>
            </a:r>
            <a:r>
              <a:rPr lang="ru-RU" i="1" dirty="0">
                <a:latin typeface="Arial Black" panose="020B0A04020102020204" pitchFamily="34" charset="0"/>
              </a:rPr>
              <a:t>1 задание»</a:t>
            </a: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545251" y="105456"/>
            <a:ext cx="89489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</a:t>
            </a:r>
            <a:endParaRPr lang="ru-RU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7197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1" y="0"/>
            <a:ext cx="7551093" cy="1069181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640541" y="1333669"/>
            <a:ext cx="471991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 smtClean="0">
                <a:latin typeface="Arial Black" panose="020B0A04020102020204" pitchFamily="34" charset="0"/>
              </a:rPr>
              <a:t>Малышарики</a:t>
            </a:r>
            <a:r>
              <a:rPr lang="ru-RU" dirty="0" smtClean="0">
                <a:latin typeface="Arial Black" panose="020B0A04020102020204" pitchFamily="34" charset="0"/>
              </a:rPr>
              <a:t> </a:t>
            </a:r>
            <a:r>
              <a:rPr lang="ru-RU" dirty="0" smtClean="0">
                <a:latin typeface="Arial Black" panose="020B0A04020102020204" pitchFamily="34" charset="0"/>
              </a:rPr>
              <a:t>Вы мои!</a:t>
            </a:r>
          </a:p>
          <a:p>
            <a:pPr algn="ctr"/>
            <a:endParaRPr lang="ru-RU" dirty="0" smtClean="0">
              <a:latin typeface="Arial Black" panose="020B0A04020102020204" pitchFamily="34" charset="0"/>
            </a:endParaRPr>
          </a:p>
          <a:p>
            <a:pPr algn="ctr"/>
            <a:r>
              <a:rPr lang="ru-RU" dirty="0" smtClean="0">
                <a:latin typeface="Arial Black" panose="020B0A04020102020204" pitchFamily="34" charset="0"/>
              </a:rPr>
              <a:t>Ох, и непослушный </a:t>
            </a:r>
            <a:r>
              <a:rPr lang="ru-RU" dirty="0">
                <a:latin typeface="Arial Black" panose="020B0A04020102020204" pitchFamily="34" charset="0"/>
              </a:rPr>
              <a:t>этот Саша! Слишком самостоятельный! А что могло-то случится! Беда!</a:t>
            </a:r>
          </a:p>
          <a:p>
            <a:pPr algn="ctr"/>
            <a:r>
              <a:rPr lang="ru-RU" dirty="0">
                <a:latin typeface="Arial Black" panose="020B0A04020102020204" pitchFamily="34" charset="0"/>
              </a:rPr>
              <a:t>Ну хорошо, что я рядом был! Да сами посмотрите!</a:t>
            </a:r>
          </a:p>
          <a:p>
            <a:pPr algn="ctr"/>
            <a:r>
              <a:rPr lang="ru-RU" dirty="0">
                <a:latin typeface="Arial Black" panose="020B0A04020102020204" pitchFamily="34" charset="0"/>
              </a:rPr>
              <a:t>(серия «На реке»)!</a:t>
            </a:r>
          </a:p>
          <a:p>
            <a:pPr algn="ctr"/>
            <a:r>
              <a:rPr lang="ru-RU" dirty="0">
                <a:latin typeface="Arial Black" panose="020B0A04020102020204" pitchFamily="34" charset="0"/>
              </a:rPr>
              <a:t>Мой самый-самый спасательный отряд! Нужна ваша помощь! А расскажите, о каких еще правилах поведения на воде вы знаете и обязательно снимите это на видео, чтобы и Маша тоже знала!</a:t>
            </a:r>
          </a:p>
          <a:p>
            <a:pPr algn="ctr"/>
            <a:endParaRPr lang="ru-RU" i="1" dirty="0" smtClean="0">
              <a:latin typeface="Arial Black" panose="020B0A04020102020204" pitchFamily="34" charset="0"/>
            </a:endParaRPr>
          </a:p>
          <a:p>
            <a:pPr algn="ctr"/>
            <a:r>
              <a:rPr lang="en-US" i="1" dirty="0" smtClean="0">
                <a:latin typeface="Arial Black" panose="020B0A04020102020204" pitchFamily="34" charset="0"/>
              </a:rPr>
              <a:t>P.S. </a:t>
            </a:r>
            <a:r>
              <a:rPr lang="ru-RU" i="1" dirty="0" smtClean="0">
                <a:latin typeface="Arial Black" panose="020B0A04020102020204" pitchFamily="34" charset="0"/>
              </a:rPr>
              <a:t>Видео назвать </a:t>
            </a:r>
            <a:endParaRPr lang="ru-RU" i="1" dirty="0" smtClean="0">
              <a:latin typeface="Arial Black" panose="020B0A04020102020204" pitchFamily="34" charset="0"/>
            </a:endParaRPr>
          </a:p>
          <a:p>
            <a:pPr algn="ctr"/>
            <a:r>
              <a:rPr lang="ru-RU" i="1" dirty="0" smtClean="0">
                <a:latin typeface="Arial Black" panose="020B0A04020102020204" pitchFamily="34" charset="0"/>
              </a:rPr>
              <a:t>«</a:t>
            </a:r>
            <a:r>
              <a:rPr lang="ru-RU" i="1" dirty="0" smtClean="0">
                <a:latin typeface="Arial Black" panose="020B0A04020102020204" pitchFamily="34" charset="0"/>
              </a:rPr>
              <a:t>2 задание»</a:t>
            </a:r>
          </a:p>
          <a:p>
            <a:endParaRPr lang="ru-RU" dirty="0" smtClean="0">
              <a:latin typeface="Arial Black" panose="020B0A04020102020204" pitchFamily="34" charset="0"/>
            </a:endParaRPr>
          </a:p>
          <a:p>
            <a:endParaRPr lang="ru-RU" dirty="0" smtClean="0">
              <a:latin typeface="Arial Black" panose="020B0A04020102020204" pitchFamily="34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545251" y="105456"/>
            <a:ext cx="89489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</a:t>
            </a:r>
            <a:endParaRPr lang="ru-RU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95360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1" y="0"/>
            <a:ext cx="7551093" cy="1069181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600200" y="1495034"/>
            <a:ext cx="4598894" cy="61401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Arial Black" panose="020B0A04020102020204" pitchFamily="34" charset="0"/>
              </a:rPr>
              <a:t>И почему эти Сашенька и Машенька такие непослушные!</a:t>
            </a:r>
          </a:p>
          <a:p>
            <a:pPr algn="ctr"/>
            <a:r>
              <a:rPr lang="ru-RU" dirty="0" smtClean="0">
                <a:latin typeface="Arial Black" panose="020B0A04020102020204" pitchFamily="34" charset="0"/>
              </a:rPr>
              <a:t>Куда они без меня! Я им по 100 раз правила объясняю, а они никак их запомнить не могут! А ведь что могло выйти! Ребята, посмотрите, что они опять </a:t>
            </a:r>
            <a:r>
              <a:rPr lang="ru-RU" dirty="0" err="1" smtClean="0">
                <a:latin typeface="Arial Black" panose="020B0A04020102020204" pitchFamily="34" charset="0"/>
              </a:rPr>
              <a:t>вычудили</a:t>
            </a:r>
            <a:r>
              <a:rPr lang="ru-RU" dirty="0" smtClean="0">
                <a:latin typeface="Arial Black" panose="020B0A04020102020204" pitchFamily="34" charset="0"/>
              </a:rPr>
              <a:t> (серия «Окно»)!</a:t>
            </a:r>
            <a:endParaRPr lang="ru-RU" dirty="0">
              <a:latin typeface="Arial Black" panose="020B0A04020102020204" pitchFamily="34" charset="0"/>
            </a:endParaRPr>
          </a:p>
          <a:p>
            <a:pPr algn="ctr"/>
            <a:r>
              <a:rPr lang="ru-RU" dirty="0" smtClean="0">
                <a:latin typeface="Arial Black" panose="020B0A04020102020204" pitchFamily="34" charset="0"/>
              </a:rPr>
              <a:t>Ребята, а вы поняли важные слова? А давайте проверим! Поиграем с Вами в верю/не верю! Ваша задача отметить в бланке,  какие утверждения действительно верные!</a:t>
            </a:r>
          </a:p>
          <a:p>
            <a:pPr algn="ctr"/>
            <a:endParaRPr lang="ru-RU" i="1" dirty="0" smtClean="0">
              <a:latin typeface="Arial Black" panose="020B0A04020102020204" pitchFamily="34" charset="0"/>
            </a:endParaRPr>
          </a:p>
          <a:p>
            <a:pPr algn="ctr"/>
            <a:r>
              <a:rPr lang="en-US" i="1" dirty="0" smtClean="0">
                <a:latin typeface="Arial Black" panose="020B0A04020102020204" pitchFamily="34" charset="0"/>
              </a:rPr>
              <a:t>P.S. </a:t>
            </a:r>
            <a:r>
              <a:rPr lang="ru-RU" i="1" dirty="0" smtClean="0">
                <a:latin typeface="Arial Black" panose="020B0A04020102020204" pitchFamily="34" charset="0"/>
              </a:rPr>
              <a:t>Бланк распечатать и отсканировать с названием </a:t>
            </a:r>
            <a:endParaRPr lang="ru-RU" i="1" dirty="0" smtClean="0">
              <a:latin typeface="Arial Black" panose="020B0A04020102020204" pitchFamily="34" charset="0"/>
            </a:endParaRPr>
          </a:p>
          <a:p>
            <a:pPr algn="ctr"/>
            <a:r>
              <a:rPr lang="ru-RU" i="1" dirty="0" smtClean="0">
                <a:latin typeface="Arial Black" panose="020B0A04020102020204" pitchFamily="34" charset="0"/>
              </a:rPr>
              <a:t>«</a:t>
            </a:r>
            <a:r>
              <a:rPr lang="ru-RU" i="1" dirty="0" smtClean="0">
                <a:latin typeface="Arial Black" panose="020B0A04020102020204" pitchFamily="34" charset="0"/>
              </a:rPr>
              <a:t>3 задание»</a:t>
            </a:r>
          </a:p>
          <a:p>
            <a:endParaRPr lang="ru-RU" dirty="0" smtClean="0">
              <a:latin typeface="Arial Black" panose="020B0A04020102020204" pitchFamily="34" charset="0"/>
            </a:endParaRPr>
          </a:p>
          <a:p>
            <a:endParaRPr lang="ru-RU" dirty="0" smtClean="0">
              <a:latin typeface="Arial Black" panose="020B0A04020102020204" pitchFamily="34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545251" y="105456"/>
            <a:ext cx="89489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</a:t>
            </a:r>
            <a:endParaRPr lang="ru-RU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42912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1" y="0"/>
            <a:ext cx="7551093" cy="1069181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545251" y="105456"/>
            <a:ext cx="89489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</a:t>
            </a:r>
            <a:endParaRPr lang="ru-RU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715187"/>
              </p:ext>
            </p:extLst>
          </p:nvPr>
        </p:nvGraphicFramePr>
        <p:xfrm>
          <a:off x="1440655" y="1057505"/>
          <a:ext cx="5017295" cy="63971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8632"/>
                <a:gridCol w="1218663"/>
              </a:tblGrid>
              <a:tr h="40214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 Black" panose="020B0A04020102020204" pitchFamily="34" charset="0"/>
                        </a:rPr>
                        <a:t>Утверждение</a:t>
                      </a:r>
                      <a:endParaRPr lang="ru-RU" sz="14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 Black" panose="020B0A04020102020204" pitchFamily="34" charset="0"/>
                        </a:rPr>
                        <a:t>Верю</a:t>
                      </a:r>
                      <a:r>
                        <a:rPr lang="ru-RU" sz="1400" dirty="0" smtClean="0">
                          <a:latin typeface="Arial Black" panose="020B0A04020102020204" pitchFamily="34" charset="0"/>
                        </a:rPr>
                        <a:t>/</a:t>
                      </a:r>
                    </a:p>
                    <a:p>
                      <a:r>
                        <a:rPr lang="ru-RU" sz="1400" dirty="0" smtClean="0">
                          <a:latin typeface="Arial Black" panose="020B0A04020102020204" pitchFamily="34" charset="0"/>
                        </a:rPr>
                        <a:t>Не</a:t>
                      </a:r>
                      <a:r>
                        <a:rPr lang="ru-RU" sz="1400" baseline="0" dirty="0" smtClean="0"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ru-RU" sz="1400" baseline="0" dirty="0" smtClean="0">
                          <a:latin typeface="Arial Black" panose="020B0A04020102020204" pitchFamily="34" charset="0"/>
                        </a:rPr>
                        <a:t>верю</a:t>
                      </a:r>
                      <a:endParaRPr lang="ru-RU" sz="14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</a:tr>
              <a:tr h="402143"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 Black" panose="020B0A04020102020204" pitchFamily="34" charset="0"/>
                        </a:rPr>
                        <a:t>Дети не должны оставаться одни в комнате с открытым окном, балконом.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</a:tr>
              <a:tr h="402143"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 Black" panose="020B0A04020102020204" pitchFamily="34" charset="0"/>
                        </a:rPr>
                        <a:t>Можно подходить к открытому окну или выходить на балкон без взрослого.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</a:tr>
              <a:tr h="402143"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 Black" panose="020B0A04020102020204" pitchFamily="34" charset="0"/>
                        </a:rPr>
                        <a:t>Очень опасно высовываться в открытое окно, играть на </a:t>
                      </a:r>
                      <a:r>
                        <a:rPr lang="ru-RU" sz="1400" b="1" dirty="0" smtClean="0">
                          <a:latin typeface="Arial Black" panose="020B0A04020102020204" pitchFamily="34" charset="0"/>
                        </a:rPr>
                        <a:t>подоконнике</a:t>
                      </a:r>
                      <a:r>
                        <a:rPr lang="ru-RU" sz="1400" dirty="0" smtClean="0">
                          <a:latin typeface="Arial Black" panose="020B0A04020102020204" pitchFamily="34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</a:tr>
              <a:tr h="402143"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 Black" panose="020B0A04020102020204" pitchFamily="34" charset="0"/>
                        </a:rPr>
                        <a:t>Не перегибайся через перила балкона.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</a:tr>
              <a:tr h="402143"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 Black" panose="020B0A04020102020204" pitchFamily="34" charset="0"/>
                        </a:rPr>
                        <a:t>Если вы думаете, что внизу что-то интересное, лучше спуститься вниз по </a:t>
                      </a:r>
                      <a:r>
                        <a:rPr lang="ru-RU" sz="1400" dirty="0" smtClean="0">
                          <a:latin typeface="Arial Black" panose="020B0A04020102020204" pitchFamily="34" charset="0"/>
                        </a:rPr>
                        <a:t>лестнице с</a:t>
                      </a:r>
                      <a:r>
                        <a:rPr lang="ru-RU" sz="1400" baseline="0" dirty="0" smtClean="0">
                          <a:latin typeface="Arial Black" panose="020B0A04020102020204" pitchFamily="34" charset="0"/>
                        </a:rPr>
                        <a:t> кем-то из взрослых</a:t>
                      </a:r>
                      <a:endParaRPr lang="ru-RU" sz="1400" dirty="0" smtClean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</a:tr>
              <a:tr h="40214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 Black" panose="020B0A04020102020204" pitchFamily="34" charset="0"/>
                        </a:rPr>
                        <a:t>Если вы вышли на балкон, никогда не играй здесь в подвижные игры, не прыгай</a:t>
                      </a:r>
                      <a:endParaRPr lang="ru-RU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</a:tr>
              <a:tr h="481735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Если птичка летает за окном, нужно обязательно ее словить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>
                        <a:latin typeface="Arial Black" panose="020B0A04020102020204" pitchFamily="34" charset="0"/>
                      </a:endParaRPr>
                    </a:p>
                    <a:p>
                      <a:endParaRPr lang="ru-RU" dirty="0" smtClean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</a:tr>
              <a:tr h="402143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Не следует позволять детям прыгать на кровати или другой мебели, расположенной вблизи окон.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4737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1" y="0"/>
            <a:ext cx="7551093" cy="1069181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600200" y="1495034"/>
            <a:ext cx="4598894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Arial Black" panose="020B0A04020102020204" pitchFamily="34" charset="0"/>
              </a:rPr>
              <a:t>Ребята!</a:t>
            </a:r>
          </a:p>
          <a:p>
            <a:pPr algn="ctr"/>
            <a:r>
              <a:rPr lang="ru-RU" dirty="0" smtClean="0">
                <a:latin typeface="Arial Black" panose="020B0A04020102020204" pitchFamily="34" charset="0"/>
              </a:rPr>
              <a:t>Ну вот опять этот Саша чуть </a:t>
            </a:r>
            <a:r>
              <a:rPr lang="ru-RU" dirty="0" smtClean="0">
                <a:latin typeface="Arial Black" panose="020B0A04020102020204" pitchFamily="34" charset="0"/>
              </a:rPr>
              <a:t>не </a:t>
            </a:r>
            <a:r>
              <a:rPr lang="ru-RU" dirty="0" smtClean="0">
                <a:latin typeface="Arial Black" panose="020B0A04020102020204" pitchFamily="34" charset="0"/>
              </a:rPr>
              <a:t>попал в беду! А все почему? Потому что он все время что-то забывает! Сейчас сами Все увидите (серия «Игра на автостоянках, парковках»)!</a:t>
            </a:r>
            <a:endParaRPr lang="ru-RU" dirty="0">
              <a:latin typeface="Arial Black" panose="020B0A04020102020204" pitchFamily="34" charset="0"/>
            </a:endParaRPr>
          </a:p>
          <a:p>
            <a:pPr algn="ctr"/>
            <a:r>
              <a:rPr lang="ru-RU" dirty="0" smtClean="0">
                <a:latin typeface="Arial Black" panose="020B0A04020102020204" pitchFamily="34" charset="0"/>
              </a:rPr>
              <a:t>Мальчишки и Девчонки, а вы знаете, что играть полезно! Но играть нужно там, где это можно делать! А давайте </a:t>
            </a:r>
            <a:r>
              <a:rPr lang="ru-RU" dirty="0" smtClean="0">
                <a:latin typeface="Arial Black" panose="020B0A04020102020204" pitchFamily="34" charset="0"/>
              </a:rPr>
              <a:t>Вы сейчас </a:t>
            </a:r>
            <a:r>
              <a:rPr lang="ru-RU" dirty="0" smtClean="0">
                <a:latin typeface="Arial Black" panose="020B0A04020102020204" pitchFamily="34" charset="0"/>
              </a:rPr>
              <a:t>поиграете в любимую игру Вашей группы и сделаете видео, где будет видно, как вам весело и интересно! И помните, что играть нужно в строго отведенных для этого </a:t>
            </a:r>
            <a:r>
              <a:rPr lang="ru-RU" dirty="0" smtClean="0">
                <a:latin typeface="Arial Black" panose="020B0A04020102020204" pitchFamily="34" charset="0"/>
              </a:rPr>
              <a:t>местах, </a:t>
            </a:r>
            <a:r>
              <a:rPr lang="ru-RU" dirty="0" smtClean="0">
                <a:latin typeface="Arial Black" panose="020B0A04020102020204" pitchFamily="34" charset="0"/>
              </a:rPr>
              <a:t>и это точно не автомобильная парковка или балкон!!!</a:t>
            </a:r>
          </a:p>
          <a:p>
            <a:pPr algn="ctr"/>
            <a:endParaRPr lang="ru-RU" i="1" dirty="0" smtClean="0">
              <a:latin typeface="Arial Black" panose="020B0A04020102020204" pitchFamily="34" charset="0"/>
            </a:endParaRPr>
          </a:p>
          <a:p>
            <a:pPr algn="ctr"/>
            <a:r>
              <a:rPr lang="en-US" i="1" dirty="0" smtClean="0">
                <a:latin typeface="Arial Black" panose="020B0A04020102020204" pitchFamily="34" charset="0"/>
              </a:rPr>
              <a:t>P.S. </a:t>
            </a:r>
            <a:r>
              <a:rPr lang="ru-RU" i="1" dirty="0" smtClean="0">
                <a:latin typeface="Arial Black" panose="020B0A04020102020204" pitchFamily="34" charset="0"/>
              </a:rPr>
              <a:t>Видео с названием </a:t>
            </a:r>
            <a:endParaRPr lang="ru-RU" i="1" dirty="0" smtClean="0">
              <a:latin typeface="Arial Black" panose="020B0A04020102020204" pitchFamily="34" charset="0"/>
            </a:endParaRPr>
          </a:p>
          <a:p>
            <a:pPr algn="ctr"/>
            <a:r>
              <a:rPr lang="ru-RU" i="1" dirty="0" smtClean="0">
                <a:latin typeface="Arial Black" panose="020B0A04020102020204" pitchFamily="34" charset="0"/>
              </a:rPr>
              <a:t>«</a:t>
            </a:r>
            <a:r>
              <a:rPr lang="ru-RU" i="1" dirty="0" smtClean="0">
                <a:latin typeface="Arial Black" panose="020B0A04020102020204" pitchFamily="34" charset="0"/>
              </a:rPr>
              <a:t>4 задание»</a:t>
            </a:r>
          </a:p>
          <a:p>
            <a:endParaRPr lang="ru-RU" dirty="0" smtClean="0">
              <a:latin typeface="Arial Black" panose="020B0A04020102020204" pitchFamily="34" charset="0"/>
            </a:endParaRPr>
          </a:p>
          <a:p>
            <a:endParaRPr lang="ru-RU" dirty="0" smtClean="0">
              <a:latin typeface="Arial Black" panose="020B0A04020102020204" pitchFamily="34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545251" y="105456"/>
            <a:ext cx="89489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4</a:t>
            </a:r>
            <a:endParaRPr lang="ru-RU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2185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1" y="0"/>
            <a:ext cx="7551093" cy="1069181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627093" y="1642952"/>
            <a:ext cx="447787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Arial Black" panose="020B0A04020102020204" pitchFamily="34" charset="0"/>
              </a:rPr>
              <a:t>Дошколята!</a:t>
            </a:r>
          </a:p>
          <a:p>
            <a:pPr algn="ctr"/>
            <a:r>
              <a:rPr lang="ru-RU" dirty="0" smtClean="0">
                <a:latin typeface="Arial Black" panose="020B0A04020102020204" pitchFamily="34" charset="0"/>
              </a:rPr>
              <a:t>Говорил я этому Саше, что нельзя играть, когда занимаешься с острыми предметами, но нет же, он меня не послушал! И </a:t>
            </a:r>
            <a:r>
              <a:rPr lang="ru-RU" dirty="0" smtClean="0">
                <a:latin typeface="Arial Black" panose="020B0A04020102020204" pitchFamily="34" charset="0"/>
              </a:rPr>
              <a:t>вот </a:t>
            </a:r>
            <a:r>
              <a:rPr lang="ru-RU" dirty="0" smtClean="0">
                <a:latin typeface="Arial Black" panose="020B0A04020102020204" pitchFamily="34" charset="0"/>
              </a:rPr>
              <a:t>что </a:t>
            </a:r>
            <a:r>
              <a:rPr lang="ru-RU" dirty="0" smtClean="0">
                <a:latin typeface="Arial Black" panose="020B0A04020102020204" pitchFamily="34" charset="0"/>
              </a:rPr>
              <a:t>произошло</a:t>
            </a:r>
            <a:r>
              <a:rPr lang="ru-RU" dirty="0" smtClean="0">
                <a:latin typeface="Arial Black" panose="020B0A04020102020204" pitchFamily="34" charset="0"/>
              </a:rPr>
              <a:t>! Ребят, смотрите (серия «Ножницы»)!</a:t>
            </a:r>
            <a:endParaRPr lang="ru-RU" dirty="0">
              <a:latin typeface="Arial Black" panose="020B0A04020102020204" pitchFamily="34" charset="0"/>
            </a:endParaRPr>
          </a:p>
          <a:p>
            <a:pPr algn="ctr"/>
            <a:r>
              <a:rPr lang="ru-RU" dirty="0" smtClean="0">
                <a:latin typeface="Arial Black" panose="020B0A04020102020204" pitchFamily="34" charset="0"/>
              </a:rPr>
              <a:t>Вот видите, как это важно! Острые предметы, детям не игрушка! А какие еще предметы дома опасны?</a:t>
            </a:r>
          </a:p>
          <a:p>
            <a:pPr algn="ctr"/>
            <a:r>
              <a:rPr lang="ru-RU" dirty="0" smtClean="0">
                <a:latin typeface="Arial Black" panose="020B0A04020102020204" pitchFamily="34" charset="0"/>
              </a:rPr>
              <a:t>Нарисуйте их и сделайте большой фотоколлаж из ваших рисунков, чтобы все Сашеньки и Машеньки это усвоили раз и навсегда!</a:t>
            </a:r>
          </a:p>
          <a:p>
            <a:pPr algn="ctr"/>
            <a:endParaRPr lang="ru-RU" i="1" dirty="0" smtClean="0">
              <a:latin typeface="Arial Black" panose="020B0A04020102020204" pitchFamily="34" charset="0"/>
            </a:endParaRPr>
          </a:p>
          <a:p>
            <a:pPr algn="ctr"/>
            <a:r>
              <a:rPr lang="en-US" i="1" dirty="0" smtClean="0">
                <a:latin typeface="Arial Black" panose="020B0A04020102020204" pitchFamily="34" charset="0"/>
              </a:rPr>
              <a:t>P.S. </a:t>
            </a:r>
            <a:r>
              <a:rPr lang="ru-RU" i="1" dirty="0" smtClean="0">
                <a:latin typeface="Arial Black" panose="020B0A04020102020204" pitchFamily="34" charset="0"/>
              </a:rPr>
              <a:t>Фотоколлаж с названием </a:t>
            </a:r>
            <a:endParaRPr lang="ru-RU" i="1" dirty="0" smtClean="0">
              <a:latin typeface="Arial Black" panose="020B0A04020102020204" pitchFamily="34" charset="0"/>
            </a:endParaRPr>
          </a:p>
          <a:p>
            <a:pPr algn="ctr"/>
            <a:r>
              <a:rPr lang="ru-RU" i="1" dirty="0" smtClean="0">
                <a:latin typeface="Arial Black" panose="020B0A04020102020204" pitchFamily="34" charset="0"/>
              </a:rPr>
              <a:t>«</a:t>
            </a:r>
            <a:r>
              <a:rPr lang="ru-RU" i="1" dirty="0" smtClean="0">
                <a:latin typeface="Arial Black" panose="020B0A04020102020204" pitchFamily="34" charset="0"/>
              </a:rPr>
              <a:t>5 задание»</a:t>
            </a:r>
          </a:p>
          <a:p>
            <a:endParaRPr lang="ru-RU" dirty="0" smtClean="0">
              <a:latin typeface="Arial Black" panose="020B0A04020102020204" pitchFamily="34" charset="0"/>
            </a:endParaRPr>
          </a:p>
          <a:p>
            <a:endParaRPr lang="ru-RU" dirty="0" smtClean="0">
              <a:latin typeface="Arial Black" panose="020B0A04020102020204" pitchFamily="34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545251" y="105456"/>
            <a:ext cx="89489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5</a:t>
            </a:r>
            <a:endParaRPr lang="ru-RU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97246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1" y="0"/>
            <a:ext cx="7551093" cy="1069181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775012" y="1642952"/>
            <a:ext cx="4329952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Arial Black" panose="020B0A04020102020204" pitchFamily="34" charset="0"/>
              </a:rPr>
              <a:t>Спасатели или Спасители!</a:t>
            </a:r>
          </a:p>
          <a:p>
            <a:pPr algn="ctr"/>
            <a:r>
              <a:rPr lang="ru-RU" dirty="0" smtClean="0">
                <a:latin typeface="Arial Black" panose="020B0A04020102020204" pitchFamily="34" charset="0"/>
              </a:rPr>
              <a:t>Ну что за детки-то такие! Говорю я </a:t>
            </a:r>
            <a:r>
              <a:rPr lang="ru-RU" dirty="0" smtClean="0">
                <a:latin typeface="Arial Black" panose="020B0A04020102020204" pitchFamily="34" charset="0"/>
              </a:rPr>
              <a:t>Саше, </a:t>
            </a:r>
            <a:r>
              <a:rPr lang="ru-RU" dirty="0" smtClean="0">
                <a:latin typeface="Arial Black" panose="020B0A04020102020204" pitchFamily="34" charset="0"/>
              </a:rPr>
              <a:t>нельзя кушать еду с пола, лучше мамин любимый </a:t>
            </a:r>
            <a:r>
              <a:rPr lang="ru-RU" dirty="0" smtClean="0">
                <a:latin typeface="Arial Black" panose="020B0A04020102020204" pitchFamily="34" charset="0"/>
              </a:rPr>
              <a:t>борщ </a:t>
            </a:r>
            <a:r>
              <a:rPr lang="ru-RU" dirty="0" smtClean="0">
                <a:latin typeface="Arial Black" panose="020B0A04020102020204" pitchFamily="34" charset="0"/>
              </a:rPr>
              <a:t>или бабушкины пирожки! А он не всегда меня слушает, а ведь опять чуть </a:t>
            </a:r>
            <a:r>
              <a:rPr lang="ru-RU" dirty="0" smtClean="0">
                <a:latin typeface="Arial Black" panose="020B0A04020102020204" pitchFamily="34" charset="0"/>
              </a:rPr>
              <a:t>беда </a:t>
            </a:r>
            <a:r>
              <a:rPr lang="ru-RU" dirty="0" smtClean="0">
                <a:latin typeface="Arial Black" panose="020B0A04020102020204" pitchFamily="34" charset="0"/>
              </a:rPr>
              <a:t>не случилась, сами посудите </a:t>
            </a:r>
            <a:endParaRPr lang="ru-RU" dirty="0" smtClean="0">
              <a:latin typeface="Arial Black" panose="020B0A04020102020204" pitchFamily="34" charset="0"/>
            </a:endParaRPr>
          </a:p>
          <a:p>
            <a:pPr algn="ctr"/>
            <a:r>
              <a:rPr lang="ru-RU" dirty="0" smtClean="0">
                <a:latin typeface="Arial Black" panose="020B0A04020102020204" pitchFamily="34" charset="0"/>
              </a:rPr>
              <a:t>(</a:t>
            </a:r>
            <a:r>
              <a:rPr lang="ru-RU" dirty="0" smtClean="0">
                <a:latin typeface="Arial Black" panose="020B0A04020102020204" pitchFamily="34" charset="0"/>
              </a:rPr>
              <a:t>серия «Еда с пола»)!</a:t>
            </a:r>
            <a:endParaRPr lang="ru-RU" dirty="0">
              <a:latin typeface="Arial Black" panose="020B0A04020102020204" pitchFamily="34" charset="0"/>
            </a:endParaRPr>
          </a:p>
          <a:p>
            <a:pPr algn="ctr"/>
            <a:r>
              <a:rPr lang="ru-RU" dirty="0" smtClean="0">
                <a:latin typeface="Arial Black" panose="020B0A04020102020204" pitchFamily="34" charset="0"/>
              </a:rPr>
              <a:t>Запомните эти важные слова!</a:t>
            </a:r>
          </a:p>
          <a:p>
            <a:pPr algn="ctr"/>
            <a:r>
              <a:rPr lang="ru-RU" dirty="0" smtClean="0">
                <a:latin typeface="Arial Black" panose="020B0A04020102020204" pitchFamily="34" charset="0"/>
              </a:rPr>
              <a:t>Ведь мама дома вкуснее </a:t>
            </a:r>
            <a:r>
              <a:rPr lang="ru-RU" dirty="0" smtClean="0">
                <a:latin typeface="Arial Black" panose="020B0A04020102020204" pitchFamily="34" charset="0"/>
              </a:rPr>
              <a:t>готовит, </a:t>
            </a:r>
            <a:r>
              <a:rPr lang="ru-RU" dirty="0" smtClean="0">
                <a:latin typeface="Arial Black" panose="020B0A04020102020204" pitchFamily="34" charset="0"/>
              </a:rPr>
              <a:t>и в садике Вас тоже вкусно кормят!</a:t>
            </a:r>
          </a:p>
          <a:p>
            <a:pPr algn="ctr"/>
            <a:r>
              <a:rPr lang="ru-RU" dirty="0" smtClean="0">
                <a:latin typeface="Arial Black" panose="020B0A04020102020204" pitchFamily="34" charset="0"/>
              </a:rPr>
              <a:t>А Вы можете нарисовать любимое блюдо? А потом </a:t>
            </a:r>
            <a:r>
              <a:rPr lang="ru-RU" dirty="0" smtClean="0">
                <a:latin typeface="Arial Black" panose="020B0A04020102020204" pitchFamily="34" charset="0"/>
              </a:rPr>
              <a:t>сделать </a:t>
            </a:r>
            <a:r>
              <a:rPr lang="ru-RU" dirty="0" smtClean="0">
                <a:latin typeface="Arial Black" panose="020B0A04020102020204" pitchFamily="34" charset="0"/>
              </a:rPr>
              <a:t>общее фото вашей группы с вашими рисунками! И я </a:t>
            </a:r>
            <a:r>
              <a:rPr lang="ru-RU" dirty="0" smtClean="0">
                <a:latin typeface="Arial Black" panose="020B0A04020102020204" pitchFamily="34" charset="0"/>
              </a:rPr>
              <a:t>посмотрю, </a:t>
            </a:r>
            <a:r>
              <a:rPr lang="ru-RU" dirty="0" smtClean="0">
                <a:latin typeface="Arial Black" panose="020B0A04020102020204" pitchFamily="34" charset="0"/>
              </a:rPr>
              <a:t>какие у Вас самые любимые блюда, и Саше с Машей расскажу!</a:t>
            </a:r>
          </a:p>
          <a:p>
            <a:pPr algn="ctr"/>
            <a:endParaRPr lang="ru-RU" i="1" dirty="0" smtClean="0">
              <a:latin typeface="Arial Black" panose="020B0A04020102020204" pitchFamily="34" charset="0"/>
            </a:endParaRPr>
          </a:p>
          <a:p>
            <a:pPr algn="ctr"/>
            <a:r>
              <a:rPr lang="en-US" i="1" dirty="0" smtClean="0">
                <a:latin typeface="Arial Black" panose="020B0A04020102020204" pitchFamily="34" charset="0"/>
              </a:rPr>
              <a:t>P.S. </a:t>
            </a:r>
            <a:r>
              <a:rPr lang="ru-RU" i="1" dirty="0" smtClean="0">
                <a:latin typeface="Arial Black" panose="020B0A04020102020204" pitchFamily="34" charset="0"/>
              </a:rPr>
              <a:t>Фото с названием </a:t>
            </a:r>
            <a:endParaRPr lang="ru-RU" i="1" dirty="0" smtClean="0">
              <a:latin typeface="Arial Black" panose="020B0A04020102020204" pitchFamily="34" charset="0"/>
            </a:endParaRPr>
          </a:p>
          <a:p>
            <a:pPr algn="ctr"/>
            <a:r>
              <a:rPr lang="ru-RU" i="1" dirty="0" smtClean="0">
                <a:latin typeface="Arial Black" panose="020B0A04020102020204" pitchFamily="34" charset="0"/>
              </a:rPr>
              <a:t>«</a:t>
            </a:r>
            <a:r>
              <a:rPr lang="ru-RU" i="1" dirty="0" smtClean="0">
                <a:latin typeface="Arial Black" panose="020B0A04020102020204" pitchFamily="34" charset="0"/>
              </a:rPr>
              <a:t>6 задание»</a:t>
            </a:r>
          </a:p>
          <a:p>
            <a:endParaRPr lang="ru-RU" dirty="0" smtClean="0">
              <a:latin typeface="Arial Black" panose="020B0A04020102020204" pitchFamily="34" charset="0"/>
            </a:endParaRPr>
          </a:p>
          <a:p>
            <a:endParaRPr lang="ru-RU" dirty="0" smtClean="0">
              <a:latin typeface="Arial Black" panose="020B0A04020102020204" pitchFamily="34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545251" y="105456"/>
            <a:ext cx="89489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6</a:t>
            </a:r>
            <a:endParaRPr lang="ru-RU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30560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1" y="0"/>
            <a:ext cx="7551093" cy="1069181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775012" y="1642952"/>
            <a:ext cx="4329952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Arial Black" panose="020B0A04020102020204" pitchFamily="34" charset="0"/>
              </a:rPr>
              <a:t>Ребята!!!</a:t>
            </a:r>
          </a:p>
          <a:p>
            <a:pPr algn="ctr"/>
            <a:r>
              <a:rPr lang="ru-RU" dirty="0" smtClean="0">
                <a:latin typeface="Arial Black" panose="020B0A04020102020204" pitchFamily="34" charset="0"/>
              </a:rPr>
              <a:t>Вы мой самый любимый спасательный отряд! </a:t>
            </a:r>
          </a:p>
          <a:p>
            <a:pPr algn="ctr"/>
            <a:r>
              <a:rPr lang="ru-RU" dirty="0" smtClean="0">
                <a:latin typeface="Arial Black" panose="020B0A04020102020204" pitchFamily="34" charset="0"/>
              </a:rPr>
              <a:t>Вы очень мне помогли! </a:t>
            </a:r>
            <a:r>
              <a:rPr lang="ru-RU" dirty="0" smtClean="0">
                <a:latin typeface="Arial Black" panose="020B0A04020102020204" pitchFamily="34" charset="0"/>
              </a:rPr>
              <a:t>Надеюсь, </a:t>
            </a:r>
            <a:r>
              <a:rPr lang="ru-RU" dirty="0" smtClean="0">
                <a:latin typeface="Arial Black" panose="020B0A04020102020204" pitchFamily="34" charset="0"/>
              </a:rPr>
              <a:t>вы запомнили все правила, которые я сегодня говорил! И благодаря Вам, о них узнают все детки на планете Земля! Будьте послушными! Слушайтесь родителей и воспитателей!</a:t>
            </a:r>
          </a:p>
          <a:p>
            <a:pPr algn="ctr"/>
            <a:r>
              <a:rPr lang="ru-RU" dirty="0" smtClean="0">
                <a:latin typeface="Arial Black" panose="020B0A04020102020204" pitchFamily="34" charset="0"/>
              </a:rPr>
              <a:t>Мы с Вами обязательно еще встретимся!</a:t>
            </a:r>
          </a:p>
          <a:p>
            <a:pPr algn="ctr"/>
            <a:r>
              <a:rPr lang="ru-RU" dirty="0" smtClean="0">
                <a:latin typeface="Arial Black" panose="020B0A04020102020204" pitchFamily="34" charset="0"/>
              </a:rPr>
              <a:t>И вот последнее для вас задание! Снимите видео со словами «Безопасное детство в Югре» или сделайте фото с </a:t>
            </a:r>
            <a:r>
              <a:rPr lang="ru-RU" dirty="0" err="1" smtClean="0">
                <a:latin typeface="Arial Black" panose="020B0A04020102020204" pitchFamily="34" charset="0"/>
              </a:rPr>
              <a:t>хэштегом</a:t>
            </a:r>
            <a:r>
              <a:rPr lang="ru-RU" dirty="0" smtClean="0">
                <a:latin typeface="Arial Black" panose="020B0A04020102020204" pitchFamily="34" charset="0"/>
              </a:rPr>
              <a:t> </a:t>
            </a:r>
            <a:r>
              <a:rPr lang="ru-RU" dirty="0" smtClean="0">
                <a:latin typeface="Arial Black" panose="020B0A04020102020204" pitchFamily="34" charset="0"/>
              </a:rPr>
              <a:t>нашего проекта </a:t>
            </a:r>
            <a:r>
              <a:rPr lang="en-US" dirty="0" smtClean="0">
                <a:latin typeface="Arial Black" panose="020B0A04020102020204" pitchFamily="34" charset="0"/>
              </a:rPr>
              <a:t>#</a:t>
            </a:r>
            <a:r>
              <a:rPr lang="ru-RU" dirty="0" smtClean="0">
                <a:latin typeface="Arial Black" panose="020B0A04020102020204" pitchFamily="34" charset="0"/>
              </a:rPr>
              <a:t>ЯБДЮ</a:t>
            </a:r>
          </a:p>
          <a:p>
            <a:pPr algn="ctr"/>
            <a:endParaRPr lang="ru-RU" i="1" dirty="0" smtClean="0">
              <a:latin typeface="Arial Black" panose="020B0A04020102020204" pitchFamily="34" charset="0"/>
            </a:endParaRPr>
          </a:p>
          <a:p>
            <a:pPr algn="ctr"/>
            <a:r>
              <a:rPr lang="en-US" i="1" dirty="0" smtClean="0">
                <a:latin typeface="Arial Black" panose="020B0A04020102020204" pitchFamily="34" charset="0"/>
              </a:rPr>
              <a:t>P.S. </a:t>
            </a:r>
            <a:r>
              <a:rPr lang="ru-RU" i="1" dirty="0" smtClean="0">
                <a:latin typeface="Arial Black" panose="020B0A04020102020204" pitchFamily="34" charset="0"/>
              </a:rPr>
              <a:t>Видео или Фото с названием «Финал»</a:t>
            </a:r>
          </a:p>
          <a:p>
            <a:endParaRPr lang="ru-RU" dirty="0" smtClean="0">
              <a:latin typeface="Arial Black" panose="020B0A04020102020204" pitchFamily="34" charset="0"/>
            </a:endParaRPr>
          </a:p>
          <a:p>
            <a:endParaRPr lang="ru-RU" dirty="0" smtClean="0">
              <a:latin typeface="Arial Black" panose="020B0A04020102020204" pitchFamily="34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545251" y="105456"/>
            <a:ext cx="89489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7</a:t>
            </a:r>
            <a:endParaRPr lang="ru-RU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264208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963</TotalTime>
  <Words>927</Words>
  <Application>Microsoft Office PowerPoint</Application>
  <PresentationFormat>Произвольный</PresentationFormat>
  <Paragraphs>116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Тема Office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User</dc:creator>
  <cp:lastModifiedBy>Учетная запись Майкрософт</cp:lastModifiedBy>
  <cp:revision>14</cp:revision>
  <dcterms:created xsi:type="dcterms:W3CDTF">2022-07-26T13:51:03Z</dcterms:created>
  <dcterms:modified xsi:type="dcterms:W3CDTF">2022-07-27T06:55:55Z</dcterms:modified>
</cp:coreProperties>
</file>