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338" r:id="rId3"/>
    <p:sldId id="340" r:id="rId4"/>
    <p:sldId id="263" r:id="rId5"/>
    <p:sldId id="342" r:id="rId6"/>
    <p:sldId id="339" r:id="rId7"/>
    <p:sldId id="325" r:id="rId8"/>
    <p:sldId id="327" r:id="rId9"/>
    <p:sldId id="341" r:id="rId10"/>
    <p:sldId id="328" r:id="rId11"/>
    <p:sldId id="337" r:id="rId12"/>
    <p:sldId id="270" r:id="rId13"/>
    <p:sldId id="329" r:id="rId14"/>
    <p:sldId id="312" r:id="rId15"/>
    <p:sldId id="330" r:id="rId16"/>
    <p:sldId id="331" r:id="rId17"/>
    <p:sldId id="313" r:id="rId18"/>
    <p:sldId id="292" r:id="rId19"/>
    <p:sldId id="319" r:id="rId20"/>
  </p:sldIdLst>
  <p:sldSz cx="9144000" cy="6858000" type="screen4x3"/>
  <p:notesSz cx="6796088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152" autoAdjust="0"/>
    <p:restoredTop sz="94673" autoAdjust="0"/>
  </p:normalViewPr>
  <p:slideViewPr>
    <p:cSldViewPr>
      <p:cViewPr>
        <p:scale>
          <a:sx n="80" d="100"/>
          <a:sy n="80" d="100"/>
        </p:scale>
        <p:origin x="-1469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7777B-2690-4604-A184-BCB4942924BB}" type="doc">
      <dgm:prSet loTypeId="urn:microsoft.com/office/officeart/2005/8/layout/orgChart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F351C54-527F-4EA7-9F9A-1ECC37D11C07}">
      <dgm:prSet phldrT="[Текст]" custT="1"/>
      <dgm:spPr/>
      <dgm:t>
        <a:bodyPr/>
        <a:lstStyle/>
        <a:p>
          <a:r>
            <a:rPr lang="ru-RU" sz="1800" dirty="0" smtClean="0"/>
            <a:t>Направления волонтерской деятельности, реализуемые инклюзивной командой</a:t>
          </a:r>
          <a:endParaRPr lang="ru-RU" sz="1800" dirty="0"/>
        </a:p>
      </dgm:t>
    </dgm:pt>
    <dgm:pt modelId="{2B4202F9-DC31-44D1-9AAF-32463347F3D1}" type="parTrans" cxnId="{39E115D4-2F5F-4BB8-BEEB-353A2D5B4CE1}">
      <dgm:prSet/>
      <dgm:spPr/>
      <dgm:t>
        <a:bodyPr/>
        <a:lstStyle/>
        <a:p>
          <a:endParaRPr lang="ru-RU"/>
        </a:p>
      </dgm:t>
    </dgm:pt>
    <dgm:pt modelId="{4131627D-32E4-4742-B76A-D1DF62F7A9D8}" type="sibTrans" cxnId="{39E115D4-2F5F-4BB8-BEEB-353A2D5B4CE1}">
      <dgm:prSet/>
      <dgm:spPr/>
      <dgm:t>
        <a:bodyPr/>
        <a:lstStyle/>
        <a:p>
          <a:endParaRPr lang="ru-RU"/>
        </a:p>
      </dgm:t>
    </dgm:pt>
    <dgm:pt modelId="{EA1FD208-2311-4C65-A869-B30D9820534A}">
      <dgm:prSet phldrT="[Текст]" custT="1"/>
      <dgm:spPr/>
      <dgm:t>
        <a:bodyPr/>
        <a:lstStyle/>
        <a:p>
          <a:r>
            <a:rPr lang="ru-RU" sz="1600" dirty="0" smtClean="0"/>
            <a:t>Социальное </a:t>
          </a:r>
          <a:endParaRPr lang="ru-RU" sz="1600" dirty="0"/>
        </a:p>
      </dgm:t>
    </dgm:pt>
    <dgm:pt modelId="{F9CF74DB-1948-41FD-BC7E-0555C5906DD3}" type="parTrans" cxnId="{DBFB9E43-653B-4B56-ABD8-701E8E2F581A}">
      <dgm:prSet/>
      <dgm:spPr/>
      <dgm:t>
        <a:bodyPr/>
        <a:lstStyle/>
        <a:p>
          <a:endParaRPr lang="ru-RU"/>
        </a:p>
      </dgm:t>
    </dgm:pt>
    <dgm:pt modelId="{7543EEB6-247D-4F95-B877-EDC515D1BEEA}" type="sibTrans" cxnId="{DBFB9E43-653B-4B56-ABD8-701E8E2F581A}">
      <dgm:prSet/>
      <dgm:spPr/>
      <dgm:t>
        <a:bodyPr/>
        <a:lstStyle/>
        <a:p>
          <a:endParaRPr lang="ru-RU"/>
        </a:p>
      </dgm:t>
    </dgm:pt>
    <dgm:pt modelId="{1CE00762-83BB-40F9-896E-7A0E71D97252}">
      <dgm:prSet phldrT="[Текст]" custT="1"/>
      <dgm:spPr/>
      <dgm:t>
        <a:bodyPr/>
        <a:lstStyle/>
        <a:p>
          <a:r>
            <a:rPr lang="ru-RU" sz="1600" dirty="0" smtClean="0"/>
            <a:t>Событийное </a:t>
          </a:r>
          <a:endParaRPr lang="ru-RU" sz="1600" dirty="0"/>
        </a:p>
      </dgm:t>
    </dgm:pt>
    <dgm:pt modelId="{9ADE77BC-B90B-479B-A6CF-2B2C0E6CCBCB}" type="parTrans" cxnId="{00C442FD-14FA-4D4A-B76B-0CF41B47CFBB}">
      <dgm:prSet/>
      <dgm:spPr/>
      <dgm:t>
        <a:bodyPr/>
        <a:lstStyle/>
        <a:p>
          <a:endParaRPr lang="ru-RU"/>
        </a:p>
      </dgm:t>
    </dgm:pt>
    <dgm:pt modelId="{EF78CDB9-C9A7-495B-9860-380EEB04E778}" type="sibTrans" cxnId="{00C442FD-14FA-4D4A-B76B-0CF41B47CFBB}">
      <dgm:prSet/>
      <dgm:spPr/>
      <dgm:t>
        <a:bodyPr/>
        <a:lstStyle/>
        <a:p>
          <a:endParaRPr lang="ru-RU"/>
        </a:p>
      </dgm:t>
    </dgm:pt>
    <dgm:pt modelId="{16FD41F3-6633-492A-9CF6-1391FE52FA64}">
      <dgm:prSet phldrT="[Текст]" custT="1"/>
      <dgm:spPr/>
      <dgm:t>
        <a:bodyPr/>
        <a:lstStyle/>
        <a:p>
          <a:r>
            <a:rPr lang="ru-RU" sz="1600" dirty="0" err="1" smtClean="0"/>
            <a:t>Экологи-ческое</a:t>
          </a:r>
          <a:r>
            <a:rPr lang="ru-RU" sz="1600" dirty="0" smtClean="0"/>
            <a:t> </a:t>
          </a:r>
          <a:endParaRPr lang="ru-RU" sz="1600" dirty="0"/>
        </a:p>
      </dgm:t>
    </dgm:pt>
    <dgm:pt modelId="{720185A2-D3BD-4E4A-BBE8-65D87E51E6B6}" type="parTrans" cxnId="{4AF7CCA3-A9E0-44A0-8E1D-AEE100F76D5E}">
      <dgm:prSet/>
      <dgm:spPr/>
      <dgm:t>
        <a:bodyPr/>
        <a:lstStyle/>
        <a:p>
          <a:endParaRPr lang="ru-RU"/>
        </a:p>
      </dgm:t>
    </dgm:pt>
    <dgm:pt modelId="{1C930B22-4669-4721-9A72-2DFB8668B2CE}" type="sibTrans" cxnId="{4AF7CCA3-A9E0-44A0-8E1D-AEE100F76D5E}">
      <dgm:prSet/>
      <dgm:spPr/>
      <dgm:t>
        <a:bodyPr/>
        <a:lstStyle/>
        <a:p>
          <a:endParaRPr lang="ru-RU"/>
        </a:p>
      </dgm:t>
    </dgm:pt>
    <dgm:pt modelId="{795FE937-90DE-4638-AED3-6DD3C38318F9}">
      <dgm:prSet phldrT="[Текст]" custT="1"/>
      <dgm:spPr/>
      <dgm:t>
        <a:bodyPr/>
        <a:lstStyle/>
        <a:p>
          <a:r>
            <a:rPr lang="ru-RU" sz="1600" dirty="0" err="1" smtClean="0"/>
            <a:t>Культур-ное</a:t>
          </a:r>
          <a:r>
            <a:rPr lang="ru-RU" sz="1600" dirty="0" smtClean="0"/>
            <a:t> </a:t>
          </a:r>
          <a:endParaRPr lang="ru-RU" sz="1600" dirty="0"/>
        </a:p>
      </dgm:t>
    </dgm:pt>
    <dgm:pt modelId="{682531E2-3B24-4F11-904D-FDA7F7F0E405}" type="parTrans" cxnId="{D857115C-5402-499A-BAC1-E66D12AD4CBC}">
      <dgm:prSet/>
      <dgm:spPr/>
      <dgm:t>
        <a:bodyPr/>
        <a:lstStyle/>
        <a:p>
          <a:endParaRPr lang="ru-RU"/>
        </a:p>
      </dgm:t>
    </dgm:pt>
    <dgm:pt modelId="{4941302F-88BD-4730-B775-8ABEBDEF3BC6}" type="sibTrans" cxnId="{D857115C-5402-499A-BAC1-E66D12AD4CBC}">
      <dgm:prSet/>
      <dgm:spPr/>
      <dgm:t>
        <a:bodyPr/>
        <a:lstStyle/>
        <a:p>
          <a:endParaRPr lang="ru-RU"/>
        </a:p>
      </dgm:t>
    </dgm:pt>
    <dgm:pt modelId="{D689B997-C393-40D1-850B-60663F873BBF}">
      <dgm:prSet phldrT="[Текст]" custT="1"/>
      <dgm:spPr/>
      <dgm:t>
        <a:bodyPr/>
        <a:lstStyle/>
        <a:p>
          <a:r>
            <a:rPr lang="ru-RU" sz="1600" dirty="0" err="1" smtClean="0"/>
            <a:t>Патриоти-ческое</a:t>
          </a:r>
          <a:endParaRPr lang="ru-RU" sz="1600" dirty="0"/>
        </a:p>
      </dgm:t>
    </dgm:pt>
    <dgm:pt modelId="{4ED4E1DA-0E8A-415E-8D6B-C997CF58DE9D}" type="parTrans" cxnId="{22A3C9E1-D06C-47C8-9852-00633A83AD9A}">
      <dgm:prSet/>
      <dgm:spPr/>
      <dgm:t>
        <a:bodyPr/>
        <a:lstStyle/>
        <a:p>
          <a:endParaRPr lang="ru-RU"/>
        </a:p>
      </dgm:t>
    </dgm:pt>
    <dgm:pt modelId="{6C27747C-4BB3-45EF-A0B7-99CA10157BA4}" type="sibTrans" cxnId="{22A3C9E1-D06C-47C8-9852-00633A83AD9A}">
      <dgm:prSet/>
      <dgm:spPr/>
      <dgm:t>
        <a:bodyPr/>
        <a:lstStyle/>
        <a:p>
          <a:endParaRPr lang="ru-RU"/>
        </a:p>
      </dgm:t>
    </dgm:pt>
    <dgm:pt modelId="{C9E9E05D-BC29-437F-9B40-53CB2FCAA68C}">
      <dgm:prSet phldrT="[Текст]" custT="1"/>
      <dgm:spPr/>
      <dgm:t>
        <a:bodyPr/>
        <a:lstStyle/>
        <a:p>
          <a:r>
            <a:rPr lang="ru-RU" sz="1600" dirty="0" err="1" smtClean="0"/>
            <a:t>Спортив-ное</a:t>
          </a:r>
          <a:r>
            <a:rPr lang="ru-RU" sz="1600" dirty="0" smtClean="0"/>
            <a:t> </a:t>
          </a:r>
          <a:endParaRPr lang="ru-RU" sz="1600" dirty="0"/>
        </a:p>
      </dgm:t>
    </dgm:pt>
    <dgm:pt modelId="{39C97856-FA3E-4933-A6DC-B044558F8C68}" type="parTrans" cxnId="{460205A2-BA75-4CE9-A955-1D868715DEBF}">
      <dgm:prSet/>
      <dgm:spPr/>
      <dgm:t>
        <a:bodyPr/>
        <a:lstStyle/>
        <a:p>
          <a:endParaRPr lang="ru-RU"/>
        </a:p>
      </dgm:t>
    </dgm:pt>
    <dgm:pt modelId="{264F74B8-FB87-4C3E-BAE1-345B0FAB92B6}" type="sibTrans" cxnId="{460205A2-BA75-4CE9-A955-1D868715DEBF}">
      <dgm:prSet/>
      <dgm:spPr/>
      <dgm:t>
        <a:bodyPr/>
        <a:lstStyle/>
        <a:p>
          <a:endParaRPr lang="ru-RU"/>
        </a:p>
      </dgm:t>
    </dgm:pt>
    <dgm:pt modelId="{15976E2A-56FA-471B-83E5-B7D42BA039D5}" type="pres">
      <dgm:prSet presAssocID="{0547777B-2690-4604-A184-BCB4942924B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354C353-0B2E-4F91-B94C-20334DC4C0C7}" type="pres">
      <dgm:prSet presAssocID="{AF351C54-527F-4EA7-9F9A-1ECC37D11C07}" presName="hierRoot1" presStyleCnt="0">
        <dgm:presLayoutVars>
          <dgm:hierBranch val="init"/>
        </dgm:presLayoutVars>
      </dgm:prSet>
      <dgm:spPr/>
    </dgm:pt>
    <dgm:pt modelId="{767FD61A-5087-4063-ACC9-0D8B7FF453D7}" type="pres">
      <dgm:prSet presAssocID="{AF351C54-527F-4EA7-9F9A-1ECC37D11C07}" presName="rootComposite1" presStyleCnt="0"/>
      <dgm:spPr/>
    </dgm:pt>
    <dgm:pt modelId="{63BECF3C-6CE8-447C-A34C-9B03EF689910}" type="pres">
      <dgm:prSet presAssocID="{AF351C54-527F-4EA7-9F9A-1ECC37D11C07}" presName="rootText1" presStyleLbl="node0" presStyleIdx="0" presStyleCnt="1" custScaleX="520178" custScaleY="184194" custLinFactY="-71017" custLinFactNeighborX="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F3B643-A021-43DB-8085-5CA85FEED061}" type="pres">
      <dgm:prSet presAssocID="{AF351C54-527F-4EA7-9F9A-1ECC37D11C0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25C3BF49-89D9-4DB7-9C35-AB6417069334}" type="pres">
      <dgm:prSet presAssocID="{AF351C54-527F-4EA7-9F9A-1ECC37D11C07}" presName="hierChild2" presStyleCnt="0"/>
      <dgm:spPr/>
    </dgm:pt>
    <dgm:pt modelId="{A0D09A80-7E54-4816-A7FE-6AA5936BAAAF}" type="pres">
      <dgm:prSet presAssocID="{F9CF74DB-1948-41FD-BC7E-0555C5906DD3}" presName="Name37" presStyleLbl="parChTrans1D2" presStyleIdx="0" presStyleCnt="6"/>
      <dgm:spPr/>
      <dgm:t>
        <a:bodyPr/>
        <a:lstStyle/>
        <a:p>
          <a:endParaRPr lang="ru-RU"/>
        </a:p>
      </dgm:t>
    </dgm:pt>
    <dgm:pt modelId="{4AD04F07-9F75-4C3B-BCF4-1137934BDF62}" type="pres">
      <dgm:prSet presAssocID="{EA1FD208-2311-4C65-A869-B30D9820534A}" presName="hierRoot2" presStyleCnt="0">
        <dgm:presLayoutVars>
          <dgm:hierBranch val="init"/>
        </dgm:presLayoutVars>
      </dgm:prSet>
      <dgm:spPr/>
    </dgm:pt>
    <dgm:pt modelId="{6982BF4D-7A90-4272-A7C8-7420B3436216}" type="pres">
      <dgm:prSet presAssocID="{EA1FD208-2311-4C65-A869-B30D9820534A}" presName="rootComposite" presStyleCnt="0"/>
      <dgm:spPr/>
    </dgm:pt>
    <dgm:pt modelId="{C8719EB2-A9AB-443A-BD01-487DB21F4B88}" type="pres">
      <dgm:prSet presAssocID="{EA1FD208-2311-4C65-A869-B30D9820534A}" presName="rootText" presStyleLbl="node2" presStyleIdx="0" presStyleCnt="6" custScaleX="130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275F3A-FAB8-4291-981C-4898F3ED0A83}" type="pres">
      <dgm:prSet presAssocID="{EA1FD208-2311-4C65-A869-B30D9820534A}" presName="rootConnector" presStyleLbl="node2" presStyleIdx="0" presStyleCnt="6"/>
      <dgm:spPr/>
      <dgm:t>
        <a:bodyPr/>
        <a:lstStyle/>
        <a:p>
          <a:endParaRPr lang="ru-RU"/>
        </a:p>
      </dgm:t>
    </dgm:pt>
    <dgm:pt modelId="{54C4C440-82AD-4C1B-87A1-ECC5F6942BB1}" type="pres">
      <dgm:prSet presAssocID="{EA1FD208-2311-4C65-A869-B30D9820534A}" presName="hierChild4" presStyleCnt="0"/>
      <dgm:spPr/>
    </dgm:pt>
    <dgm:pt modelId="{A5666002-C0DE-40DA-924B-CDFE7516EA87}" type="pres">
      <dgm:prSet presAssocID="{EA1FD208-2311-4C65-A869-B30D9820534A}" presName="hierChild5" presStyleCnt="0"/>
      <dgm:spPr/>
    </dgm:pt>
    <dgm:pt modelId="{8AB19585-7A66-4EA2-A2C8-E5826833E013}" type="pres">
      <dgm:prSet presAssocID="{9ADE77BC-B90B-479B-A6CF-2B2C0E6CCBCB}" presName="Name37" presStyleLbl="parChTrans1D2" presStyleIdx="1" presStyleCnt="6"/>
      <dgm:spPr/>
      <dgm:t>
        <a:bodyPr/>
        <a:lstStyle/>
        <a:p>
          <a:endParaRPr lang="ru-RU"/>
        </a:p>
      </dgm:t>
    </dgm:pt>
    <dgm:pt modelId="{17E95F9F-40F2-4268-ACBD-8C7D864F330C}" type="pres">
      <dgm:prSet presAssocID="{1CE00762-83BB-40F9-896E-7A0E71D97252}" presName="hierRoot2" presStyleCnt="0">
        <dgm:presLayoutVars>
          <dgm:hierBranch val="init"/>
        </dgm:presLayoutVars>
      </dgm:prSet>
      <dgm:spPr/>
    </dgm:pt>
    <dgm:pt modelId="{214B6EBA-AD18-47E2-B0E2-9DEA5D876723}" type="pres">
      <dgm:prSet presAssocID="{1CE00762-83BB-40F9-896E-7A0E71D97252}" presName="rootComposite" presStyleCnt="0"/>
      <dgm:spPr/>
    </dgm:pt>
    <dgm:pt modelId="{25C6CEEA-F631-4801-A7BB-9FC78187CB92}" type="pres">
      <dgm:prSet presAssocID="{1CE00762-83BB-40F9-896E-7A0E71D97252}" presName="rootText" presStyleLbl="node2" presStyleIdx="1" presStyleCnt="6" custScaleX="1300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4ADE512-3A81-41B3-BFD8-7EB7C3E05113}" type="pres">
      <dgm:prSet presAssocID="{1CE00762-83BB-40F9-896E-7A0E71D97252}" presName="rootConnector" presStyleLbl="node2" presStyleIdx="1" presStyleCnt="6"/>
      <dgm:spPr/>
      <dgm:t>
        <a:bodyPr/>
        <a:lstStyle/>
        <a:p>
          <a:endParaRPr lang="ru-RU"/>
        </a:p>
      </dgm:t>
    </dgm:pt>
    <dgm:pt modelId="{A69469AB-0F95-4A84-899C-3DEE31F23BC2}" type="pres">
      <dgm:prSet presAssocID="{1CE00762-83BB-40F9-896E-7A0E71D97252}" presName="hierChild4" presStyleCnt="0"/>
      <dgm:spPr/>
    </dgm:pt>
    <dgm:pt modelId="{A7A506BD-9338-466E-9004-8CA6C227B72A}" type="pres">
      <dgm:prSet presAssocID="{1CE00762-83BB-40F9-896E-7A0E71D97252}" presName="hierChild5" presStyleCnt="0"/>
      <dgm:spPr/>
    </dgm:pt>
    <dgm:pt modelId="{79ECB30F-019A-46FB-927B-3B46FB033F75}" type="pres">
      <dgm:prSet presAssocID="{720185A2-D3BD-4E4A-BBE8-65D87E51E6B6}" presName="Name37" presStyleLbl="parChTrans1D2" presStyleIdx="2" presStyleCnt="6"/>
      <dgm:spPr/>
      <dgm:t>
        <a:bodyPr/>
        <a:lstStyle/>
        <a:p>
          <a:endParaRPr lang="ru-RU"/>
        </a:p>
      </dgm:t>
    </dgm:pt>
    <dgm:pt modelId="{46A3ED03-C257-4BBE-8291-1A1637C3E902}" type="pres">
      <dgm:prSet presAssocID="{16FD41F3-6633-492A-9CF6-1391FE52FA64}" presName="hierRoot2" presStyleCnt="0">
        <dgm:presLayoutVars>
          <dgm:hierBranch val="init"/>
        </dgm:presLayoutVars>
      </dgm:prSet>
      <dgm:spPr/>
    </dgm:pt>
    <dgm:pt modelId="{8C1048CA-88D0-4DA2-831A-24A33B548D84}" type="pres">
      <dgm:prSet presAssocID="{16FD41F3-6633-492A-9CF6-1391FE52FA64}" presName="rootComposite" presStyleCnt="0"/>
      <dgm:spPr/>
    </dgm:pt>
    <dgm:pt modelId="{68680491-2EA1-4772-B816-69DF91AD2925}" type="pres">
      <dgm:prSet presAssocID="{16FD41F3-6633-492A-9CF6-1391FE52FA64}" presName="rootText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7594401-A5DE-437C-9F1B-D95A10B49E67}" type="pres">
      <dgm:prSet presAssocID="{16FD41F3-6633-492A-9CF6-1391FE52FA64}" presName="rootConnector" presStyleLbl="node2" presStyleIdx="2" presStyleCnt="6"/>
      <dgm:spPr/>
      <dgm:t>
        <a:bodyPr/>
        <a:lstStyle/>
        <a:p>
          <a:endParaRPr lang="ru-RU"/>
        </a:p>
      </dgm:t>
    </dgm:pt>
    <dgm:pt modelId="{EC78855C-9A39-49D6-8B43-7BC3455E965E}" type="pres">
      <dgm:prSet presAssocID="{16FD41F3-6633-492A-9CF6-1391FE52FA64}" presName="hierChild4" presStyleCnt="0"/>
      <dgm:spPr/>
    </dgm:pt>
    <dgm:pt modelId="{0A3AD616-F756-4133-A24A-98ED625A8100}" type="pres">
      <dgm:prSet presAssocID="{16FD41F3-6633-492A-9CF6-1391FE52FA64}" presName="hierChild5" presStyleCnt="0"/>
      <dgm:spPr/>
    </dgm:pt>
    <dgm:pt modelId="{9A9953EF-564D-493F-886B-80D0CEFF7C3E}" type="pres">
      <dgm:prSet presAssocID="{682531E2-3B24-4F11-904D-FDA7F7F0E405}" presName="Name37" presStyleLbl="parChTrans1D2" presStyleIdx="3" presStyleCnt="6"/>
      <dgm:spPr/>
      <dgm:t>
        <a:bodyPr/>
        <a:lstStyle/>
        <a:p>
          <a:endParaRPr lang="ru-RU"/>
        </a:p>
      </dgm:t>
    </dgm:pt>
    <dgm:pt modelId="{78776B5F-9BA2-461E-9B68-1953AAB8BBC1}" type="pres">
      <dgm:prSet presAssocID="{795FE937-90DE-4638-AED3-6DD3C38318F9}" presName="hierRoot2" presStyleCnt="0">
        <dgm:presLayoutVars>
          <dgm:hierBranch val="init"/>
        </dgm:presLayoutVars>
      </dgm:prSet>
      <dgm:spPr/>
    </dgm:pt>
    <dgm:pt modelId="{BB8F7913-5F4A-4DC7-8C0A-773FA31B7DBF}" type="pres">
      <dgm:prSet presAssocID="{795FE937-90DE-4638-AED3-6DD3C38318F9}" presName="rootComposite" presStyleCnt="0"/>
      <dgm:spPr/>
    </dgm:pt>
    <dgm:pt modelId="{41FA34FA-43EF-48B8-AF0E-E3589D37D8BB}" type="pres">
      <dgm:prSet presAssocID="{795FE937-90DE-4638-AED3-6DD3C38318F9}" presName="rootText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BC6F622-9F9F-44C5-9947-6A50731807A2}" type="pres">
      <dgm:prSet presAssocID="{795FE937-90DE-4638-AED3-6DD3C38318F9}" presName="rootConnector" presStyleLbl="node2" presStyleIdx="3" presStyleCnt="6"/>
      <dgm:spPr/>
      <dgm:t>
        <a:bodyPr/>
        <a:lstStyle/>
        <a:p>
          <a:endParaRPr lang="ru-RU"/>
        </a:p>
      </dgm:t>
    </dgm:pt>
    <dgm:pt modelId="{2B818118-0D8F-42E3-BA0F-447D435F20F4}" type="pres">
      <dgm:prSet presAssocID="{795FE937-90DE-4638-AED3-6DD3C38318F9}" presName="hierChild4" presStyleCnt="0"/>
      <dgm:spPr/>
    </dgm:pt>
    <dgm:pt modelId="{65218BE8-6B36-490F-96D4-DFEDEC664FEA}" type="pres">
      <dgm:prSet presAssocID="{795FE937-90DE-4638-AED3-6DD3C38318F9}" presName="hierChild5" presStyleCnt="0"/>
      <dgm:spPr/>
    </dgm:pt>
    <dgm:pt modelId="{69608615-47B6-46D5-A5A5-E34CCB877728}" type="pres">
      <dgm:prSet presAssocID="{4ED4E1DA-0E8A-415E-8D6B-C997CF58DE9D}" presName="Name37" presStyleLbl="parChTrans1D2" presStyleIdx="4" presStyleCnt="6"/>
      <dgm:spPr/>
      <dgm:t>
        <a:bodyPr/>
        <a:lstStyle/>
        <a:p>
          <a:endParaRPr lang="ru-RU"/>
        </a:p>
      </dgm:t>
    </dgm:pt>
    <dgm:pt modelId="{E06FDF92-8C4D-4816-A214-8BD308813F3E}" type="pres">
      <dgm:prSet presAssocID="{D689B997-C393-40D1-850B-60663F873BBF}" presName="hierRoot2" presStyleCnt="0">
        <dgm:presLayoutVars>
          <dgm:hierBranch val="init"/>
        </dgm:presLayoutVars>
      </dgm:prSet>
      <dgm:spPr/>
    </dgm:pt>
    <dgm:pt modelId="{E2CB9ED6-C064-4A08-9DE4-1FAEC8BBC0E9}" type="pres">
      <dgm:prSet presAssocID="{D689B997-C393-40D1-850B-60663F873BBF}" presName="rootComposite" presStyleCnt="0"/>
      <dgm:spPr/>
    </dgm:pt>
    <dgm:pt modelId="{EA7E1EDA-AC83-43B3-94BB-11D5D820E408}" type="pres">
      <dgm:prSet presAssocID="{D689B997-C393-40D1-850B-60663F873BBF}" presName="rootText" presStyleLbl="node2" presStyleIdx="4" presStyleCnt="6" custScaleX="1254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25C1E3-8B8E-4D63-A5B3-ED9DC9D9A530}" type="pres">
      <dgm:prSet presAssocID="{D689B997-C393-40D1-850B-60663F873BBF}" presName="rootConnector" presStyleLbl="node2" presStyleIdx="4" presStyleCnt="6"/>
      <dgm:spPr/>
      <dgm:t>
        <a:bodyPr/>
        <a:lstStyle/>
        <a:p>
          <a:endParaRPr lang="ru-RU"/>
        </a:p>
      </dgm:t>
    </dgm:pt>
    <dgm:pt modelId="{F5318609-A208-4469-896E-3DB51B1252D7}" type="pres">
      <dgm:prSet presAssocID="{D689B997-C393-40D1-850B-60663F873BBF}" presName="hierChild4" presStyleCnt="0"/>
      <dgm:spPr/>
    </dgm:pt>
    <dgm:pt modelId="{205574CB-4EA4-419D-B8B2-57DB935C9AB5}" type="pres">
      <dgm:prSet presAssocID="{D689B997-C393-40D1-850B-60663F873BBF}" presName="hierChild5" presStyleCnt="0"/>
      <dgm:spPr/>
    </dgm:pt>
    <dgm:pt modelId="{13FE4241-5A4D-4934-BD16-CACAE78DE577}" type="pres">
      <dgm:prSet presAssocID="{39C97856-FA3E-4933-A6DC-B044558F8C68}" presName="Name37" presStyleLbl="parChTrans1D2" presStyleIdx="5" presStyleCnt="6"/>
      <dgm:spPr/>
      <dgm:t>
        <a:bodyPr/>
        <a:lstStyle/>
        <a:p>
          <a:endParaRPr lang="ru-RU"/>
        </a:p>
      </dgm:t>
    </dgm:pt>
    <dgm:pt modelId="{D9A5F288-9CAE-4F72-9308-D910FA3E4ED6}" type="pres">
      <dgm:prSet presAssocID="{C9E9E05D-BC29-437F-9B40-53CB2FCAA68C}" presName="hierRoot2" presStyleCnt="0">
        <dgm:presLayoutVars>
          <dgm:hierBranch val="init"/>
        </dgm:presLayoutVars>
      </dgm:prSet>
      <dgm:spPr/>
    </dgm:pt>
    <dgm:pt modelId="{6D6612F8-7253-4681-94C8-ABEE95732F73}" type="pres">
      <dgm:prSet presAssocID="{C9E9E05D-BC29-437F-9B40-53CB2FCAA68C}" presName="rootComposite" presStyleCnt="0"/>
      <dgm:spPr/>
    </dgm:pt>
    <dgm:pt modelId="{3F33FBA0-4695-4ADD-A40A-06ABC9DF1C20}" type="pres">
      <dgm:prSet presAssocID="{C9E9E05D-BC29-437F-9B40-53CB2FCAA68C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1FB9AD-E8C8-4953-A357-37FE4D436F5A}" type="pres">
      <dgm:prSet presAssocID="{C9E9E05D-BC29-437F-9B40-53CB2FCAA68C}" presName="rootConnector" presStyleLbl="node2" presStyleIdx="5" presStyleCnt="6"/>
      <dgm:spPr/>
      <dgm:t>
        <a:bodyPr/>
        <a:lstStyle/>
        <a:p>
          <a:endParaRPr lang="ru-RU"/>
        </a:p>
      </dgm:t>
    </dgm:pt>
    <dgm:pt modelId="{780EFC09-A852-4B27-A85A-E75797619A5D}" type="pres">
      <dgm:prSet presAssocID="{C9E9E05D-BC29-437F-9B40-53CB2FCAA68C}" presName="hierChild4" presStyleCnt="0"/>
      <dgm:spPr/>
    </dgm:pt>
    <dgm:pt modelId="{CCCAC44C-3F4E-412D-87C0-EA14CA4532BD}" type="pres">
      <dgm:prSet presAssocID="{C9E9E05D-BC29-437F-9B40-53CB2FCAA68C}" presName="hierChild5" presStyleCnt="0"/>
      <dgm:spPr/>
    </dgm:pt>
    <dgm:pt modelId="{23DDFFB8-BC33-48E0-8BCF-08002ACD5F2B}" type="pres">
      <dgm:prSet presAssocID="{AF351C54-527F-4EA7-9F9A-1ECC37D11C07}" presName="hierChild3" presStyleCnt="0"/>
      <dgm:spPr/>
    </dgm:pt>
  </dgm:ptLst>
  <dgm:cxnLst>
    <dgm:cxn modelId="{D2BB16BF-2FB2-48D7-948F-A4FD2B3608C3}" type="presOf" srcId="{D689B997-C393-40D1-850B-60663F873BBF}" destId="{3D25C1E3-8B8E-4D63-A5B3-ED9DC9D9A530}" srcOrd="1" destOrd="0" presId="urn:microsoft.com/office/officeart/2005/8/layout/orgChart1"/>
    <dgm:cxn modelId="{DBFB9E43-653B-4B56-ABD8-701E8E2F581A}" srcId="{AF351C54-527F-4EA7-9F9A-1ECC37D11C07}" destId="{EA1FD208-2311-4C65-A869-B30D9820534A}" srcOrd="0" destOrd="0" parTransId="{F9CF74DB-1948-41FD-BC7E-0555C5906DD3}" sibTransId="{7543EEB6-247D-4F95-B877-EDC515D1BEEA}"/>
    <dgm:cxn modelId="{22A3C9E1-D06C-47C8-9852-00633A83AD9A}" srcId="{AF351C54-527F-4EA7-9F9A-1ECC37D11C07}" destId="{D689B997-C393-40D1-850B-60663F873BBF}" srcOrd="4" destOrd="0" parTransId="{4ED4E1DA-0E8A-415E-8D6B-C997CF58DE9D}" sibTransId="{6C27747C-4BB3-45EF-A0B7-99CA10157BA4}"/>
    <dgm:cxn modelId="{917F4287-7265-4B6C-99C2-3009D844C693}" type="presOf" srcId="{AF351C54-527F-4EA7-9F9A-1ECC37D11C07}" destId="{3AF3B643-A021-43DB-8085-5CA85FEED061}" srcOrd="1" destOrd="0" presId="urn:microsoft.com/office/officeart/2005/8/layout/orgChart1"/>
    <dgm:cxn modelId="{711A4543-8356-473B-9838-8766B188FD84}" type="presOf" srcId="{39C97856-FA3E-4933-A6DC-B044558F8C68}" destId="{13FE4241-5A4D-4934-BD16-CACAE78DE577}" srcOrd="0" destOrd="0" presId="urn:microsoft.com/office/officeart/2005/8/layout/orgChart1"/>
    <dgm:cxn modelId="{61FB5A3F-E2F0-4F2F-BCCC-BD2421612A75}" type="presOf" srcId="{16FD41F3-6633-492A-9CF6-1391FE52FA64}" destId="{77594401-A5DE-437C-9F1B-D95A10B49E67}" srcOrd="1" destOrd="0" presId="urn:microsoft.com/office/officeart/2005/8/layout/orgChart1"/>
    <dgm:cxn modelId="{C358490E-2E74-4CF8-8EAA-020460AE084F}" type="presOf" srcId="{720185A2-D3BD-4E4A-BBE8-65D87E51E6B6}" destId="{79ECB30F-019A-46FB-927B-3B46FB033F75}" srcOrd="0" destOrd="0" presId="urn:microsoft.com/office/officeart/2005/8/layout/orgChart1"/>
    <dgm:cxn modelId="{B8576F35-1081-424B-9189-0F14CD11F748}" type="presOf" srcId="{F9CF74DB-1948-41FD-BC7E-0555C5906DD3}" destId="{A0D09A80-7E54-4816-A7FE-6AA5936BAAAF}" srcOrd="0" destOrd="0" presId="urn:microsoft.com/office/officeart/2005/8/layout/orgChart1"/>
    <dgm:cxn modelId="{95DF7045-10CF-49B7-BAD4-B0E156ADEF3F}" type="presOf" srcId="{D689B997-C393-40D1-850B-60663F873BBF}" destId="{EA7E1EDA-AC83-43B3-94BB-11D5D820E408}" srcOrd="0" destOrd="0" presId="urn:microsoft.com/office/officeart/2005/8/layout/orgChart1"/>
    <dgm:cxn modelId="{E296425D-1CE9-4C2A-9761-94666303B584}" type="presOf" srcId="{16FD41F3-6633-492A-9CF6-1391FE52FA64}" destId="{68680491-2EA1-4772-B816-69DF91AD2925}" srcOrd="0" destOrd="0" presId="urn:microsoft.com/office/officeart/2005/8/layout/orgChart1"/>
    <dgm:cxn modelId="{D08226F8-00EF-4489-BDCF-D18CF5D4E0BA}" type="presOf" srcId="{EA1FD208-2311-4C65-A869-B30D9820534A}" destId="{C8719EB2-A9AB-443A-BD01-487DB21F4B88}" srcOrd="0" destOrd="0" presId="urn:microsoft.com/office/officeart/2005/8/layout/orgChart1"/>
    <dgm:cxn modelId="{A7C7D579-16A7-469B-94B0-0219576F742D}" type="presOf" srcId="{1CE00762-83BB-40F9-896E-7A0E71D97252}" destId="{34ADE512-3A81-41B3-BFD8-7EB7C3E05113}" srcOrd="1" destOrd="0" presId="urn:microsoft.com/office/officeart/2005/8/layout/orgChart1"/>
    <dgm:cxn modelId="{D857115C-5402-499A-BAC1-E66D12AD4CBC}" srcId="{AF351C54-527F-4EA7-9F9A-1ECC37D11C07}" destId="{795FE937-90DE-4638-AED3-6DD3C38318F9}" srcOrd="3" destOrd="0" parTransId="{682531E2-3B24-4F11-904D-FDA7F7F0E405}" sibTransId="{4941302F-88BD-4730-B775-8ABEBDEF3BC6}"/>
    <dgm:cxn modelId="{C0F52D11-1935-4839-A4AE-E3019F0D3298}" type="presOf" srcId="{0547777B-2690-4604-A184-BCB4942924BB}" destId="{15976E2A-56FA-471B-83E5-B7D42BA039D5}" srcOrd="0" destOrd="0" presId="urn:microsoft.com/office/officeart/2005/8/layout/orgChart1"/>
    <dgm:cxn modelId="{12684C13-6669-4126-B907-C67951747582}" type="presOf" srcId="{9ADE77BC-B90B-479B-A6CF-2B2C0E6CCBCB}" destId="{8AB19585-7A66-4EA2-A2C8-E5826833E013}" srcOrd="0" destOrd="0" presId="urn:microsoft.com/office/officeart/2005/8/layout/orgChart1"/>
    <dgm:cxn modelId="{AD639BD0-705A-4F6C-A23F-1D4EC505CF0B}" type="presOf" srcId="{795FE937-90DE-4638-AED3-6DD3C38318F9}" destId="{2BC6F622-9F9F-44C5-9947-6A50731807A2}" srcOrd="1" destOrd="0" presId="urn:microsoft.com/office/officeart/2005/8/layout/orgChart1"/>
    <dgm:cxn modelId="{83CD7688-A611-4193-A7EA-12EE51D5F59F}" type="presOf" srcId="{1CE00762-83BB-40F9-896E-7A0E71D97252}" destId="{25C6CEEA-F631-4801-A7BB-9FC78187CB92}" srcOrd="0" destOrd="0" presId="urn:microsoft.com/office/officeart/2005/8/layout/orgChart1"/>
    <dgm:cxn modelId="{E9E55A44-00E7-4813-B0B7-DA68361ADC94}" type="presOf" srcId="{EA1FD208-2311-4C65-A869-B30D9820534A}" destId="{0B275F3A-FAB8-4291-981C-4898F3ED0A83}" srcOrd="1" destOrd="0" presId="urn:microsoft.com/office/officeart/2005/8/layout/orgChart1"/>
    <dgm:cxn modelId="{7B26D08E-430B-4EF7-958D-085F95433FD3}" type="presOf" srcId="{795FE937-90DE-4638-AED3-6DD3C38318F9}" destId="{41FA34FA-43EF-48B8-AF0E-E3589D37D8BB}" srcOrd="0" destOrd="0" presId="urn:microsoft.com/office/officeart/2005/8/layout/orgChart1"/>
    <dgm:cxn modelId="{4AF7CCA3-A9E0-44A0-8E1D-AEE100F76D5E}" srcId="{AF351C54-527F-4EA7-9F9A-1ECC37D11C07}" destId="{16FD41F3-6633-492A-9CF6-1391FE52FA64}" srcOrd="2" destOrd="0" parTransId="{720185A2-D3BD-4E4A-BBE8-65D87E51E6B6}" sibTransId="{1C930B22-4669-4721-9A72-2DFB8668B2CE}"/>
    <dgm:cxn modelId="{00C442FD-14FA-4D4A-B76B-0CF41B47CFBB}" srcId="{AF351C54-527F-4EA7-9F9A-1ECC37D11C07}" destId="{1CE00762-83BB-40F9-896E-7A0E71D97252}" srcOrd="1" destOrd="0" parTransId="{9ADE77BC-B90B-479B-A6CF-2B2C0E6CCBCB}" sibTransId="{EF78CDB9-C9A7-495B-9860-380EEB04E778}"/>
    <dgm:cxn modelId="{3DECDE39-5441-450A-81DC-0C9CFE39C90A}" type="presOf" srcId="{682531E2-3B24-4F11-904D-FDA7F7F0E405}" destId="{9A9953EF-564D-493F-886B-80D0CEFF7C3E}" srcOrd="0" destOrd="0" presId="urn:microsoft.com/office/officeart/2005/8/layout/orgChart1"/>
    <dgm:cxn modelId="{333A86C7-AE58-4B4F-9EEE-24B41F758B1F}" type="presOf" srcId="{AF351C54-527F-4EA7-9F9A-1ECC37D11C07}" destId="{63BECF3C-6CE8-447C-A34C-9B03EF689910}" srcOrd="0" destOrd="0" presId="urn:microsoft.com/office/officeart/2005/8/layout/orgChart1"/>
    <dgm:cxn modelId="{39E115D4-2F5F-4BB8-BEEB-353A2D5B4CE1}" srcId="{0547777B-2690-4604-A184-BCB4942924BB}" destId="{AF351C54-527F-4EA7-9F9A-1ECC37D11C07}" srcOrd="0" destOrd="0" parTransId="{2B4202F9-DC31-44D1-9AAF-32463347F3D1}" sibTransId="{4131627D-32E4-4742-B76A-D1DF62F7A9D8}"/>
    <dgm:cxn modelId="{159D7B2D-14FD-484E-9814-D83E58E98975}" type="presOf" srcId="{C9E9E05D-BC29-437F-9B40-53CB2FCAA68C}" destId="{BE1FB9AD-E8C8-4953-A357-37FE4D436F5A}" srcOrd="1" destOrd="0" presId="urn:microsoft.com/office/officeart/2005/8/layout/orgChart1"/>
    <dgm:cxn modelId="{2328CBC4-961F-4569-A0A8-EE484E795F4A}" type="presOf" srcId="{4ED4E1DA-0E8A-415E-8D6B-C997CF58DE9D}" destId="{69608615-47B6-46D5-A5A5-E34CCB877728}" srcOrd="0" destOrd="0" presId="urn:microsoft.com/office/officeart/2005/8/layout/orgChart1"/>
    <dgm:cxn modelId="{29812CFB-198B-44E0-B7CA-D781E17E8A2C}" type="presOf" srcId="{C9E9E05D-BC29-437F-9B40-53CB2FCAA68C}" destId="{3F33FBA0-4695-4ADD-A40A-06ABC9DF1C20}" srcOrd="0" destOrd="0" presId="urn:microsoft.com/office/officeart/2005/8/layout/orgChart1"/>
    <dgm:cxn modelId="{460205A2-BA75-4CE9-A955-1D868715DEBF}" srcId="{AF351C54-527F-4EA7-9F9A-1ECC37D11C07}" destId="{C9E9E05D-BC29-437F-9B40-53CB2FCAA68C}" srcOrd="5" destOrd="0" parTransId="{39C97856-FA3E-4933-A6DC-B044558F8C68}" sibTransId="{264F74B8-FB87-4C3E-BAE1-345B0FAB92B6}"/>
    <dgm:cxn modelId="{DC03BA80-CCEB-480E-ABCA-AFDE8DEF021B}" type="presParOf" srcId="{15976E2A-56FA-471B-83E5-B7D42BA039D5}" destId="{6354C353-0B2E-4F91-B94C-20334DC4C0C7}" srcOrd="0" destOrd="0" presId="urn:microsoft.com/office/officeart/2005/8/layout/orgChart1"/>
    <dgm:cxn modelId="{3A6FCE22-A49B-439C-AFA4-E26ABDC151A8}" type="presParOf" srcId="{6354C353-0B2E-4F91-B94C-20334DC4C0C7}" destId="{767FD61A-5087-4063-ACC9-0D8B7FF453D7}" srcOrd="0" destOrd="0" presId="urn:microsoft.com/office/officeart/2005/8/layout/orgChart1"/>
    <dgm:cxn modelId="{ED8305AA-D505-4A83-AB7D-E879F6F41680}" type="presParOf" srcId="{767FD61A-5087-4063-ACC9-0D8B7FF453D7}" destId="{63BECF3C-6CE8-447C-A34C-9B03EF689910}" srcOrd="0" destOrd="0" presId="urn:microsoft.com/office/officeart/2005/8/layout/orgChart1"/>
    <dgm:cxn modelId="{22247AE0-CFF9-4C53-9BB4-E93B7D1C5528}" type="presParOf" srcId="{767FD61A-5087-4063-ACC9-0D8B7FF453D7}" destId="{3AF3B643-A021-43DB-8085-5CA85FEED061}" srcOrd="1" destOrd="0" presId="urn:microsoft.com/office/officeart/2005/8/layout/orgChart1"/>
    <dgm:cxn modelId="{D3417E2C-F627-4BA7-AD31-3BD5A27C0DEC}" type="presParOf" srcId="{6354C353-0B2E-4F91-B94C-20334DC4C0C7}" destId="{25C3BF49-89D9-4DB7-9C35-AB6417069334}" srcOrd="1" destOrd="0" presId="urn:microsoft.com/office/officeart/2005/8/layout/orgChart1"/>
    <dgm:cxn modelId="{DBAC21F1-51EC-4494-9268-7C1D1B467588}" type="presParOf" srcId="{25C3BF49-89D9-4DB7-9C35-AB6417069334}" destId="{A0D09A80-7E54-4816-A7FE-6AA5936BAAAF}" srcOrd="0" destOrd="0" presId="urn:microsoft.com/office/officeart/2005/8/layout/orgChart1"/>
    <dgm:cxn modelId="{67966C1F-AE33-4314-BFAE-D9FD885C467D}" type="presParOf" srcId="{25C3BF49-89D9-4DB7-9C35-AB6417069334}" destId="{4AD04F07-9F75-4C3B-BCF4-1137934BDF62}" srcOrd="1" destOrd="0" presId="urn:microsoft.com/office/officeart/2005/8/layout/orgChart1"/>
    <dgm:cxn modelId="{51D5B7AB-F6A5-49A2-98EE-CDFC6A90A260}" type="presParOf" srcId="{4AD04F07-9F75-4C3B-BCF4-1137934BDF62}" destId="{6982BF4D-7A90-4272-A7C8-7420B3436216}" srcOrd="0" destOrd="0" presId="urn:microsoft.com/office/officeart/2005/8/layout/orgChart1"/>
    <dgm:cxn modelId="{874FF684-DD4E-40D9-BCF4-D20F445C0812}" type="presParOf" srcId="{6982BF4D-7A90-4272-A7C8-7420B3436216}" destId="{C8719EB2-A9AB-443A-BD01-487DB21F4B88}" srcOrd="0" destOrd="0" presId="urn:microsoft.com/office/officeart/2005/8/layout/orgChart1"/>
    <dgm:cxn modelId="{7C4FECE8-D8F1-4367-9113-BDA5CB1748C4}" type="presParOf" srcId="{6982BF4D-7A90-4272-A7C8-7420B3436216}" destId="{0B275F3A-FAB8-4291-981C-4898F3ED0A83}" srcOrd="1" destOrd="0" presId="urn:microsoft.com/office/officeart/2005/8/layout/orgChart1"/>
    <dgm:cxn modelId="{8D637CA0-3D6C-4870-BED1-56E0CB0A5E36}" type="presParOf" srcId="{4AD04F07-9F75-4C3B-BCF4-1137934BDF62}" destId="{54C4C440-82AD-4C1B-87A1-ECC5F6942BB1}" srcOrd="1" destOrd="0" presId="urn:microsoft.com/office/officeart/2005/8/layout/orgChart1"/>
    <dgm:cxn modelId="{1FC9A5F1-5802-4350-95ED-144A6469FE8F}" type="presParOf" srcId="{4AD04F07-9F75-4C3B-BCF4-1137934BDF62}" destId="{A5666002-C0DE-40DA-924B-CDFE7516EA87}" srcOrd="2" destOrd="0" presId="urn:microsoft.com/office/officeart/2005/8/layout/orgChart1"/>
    <dgm:cxn modelId="{8C51B8F6-24F8-4BCE-AB55-2C51F0200182}" type="presParOf" srcId="{25C3BF49-89D9-4DB7-9C35-AB6417069334}" destId="{8AB19585-7A66-4EA2-A2C8-E5826833E013}" srcOrd="2" destOrd="0" presId="urn:microsoft.com/office/officeart/2005/8/layout/orgChart1"/>
    <dgm:cxn modelId="{90B04977-2E3E-486F-B5C6-776FF3653D10}" type="presParOf" srcId="{25C3BF49-89D9-4DB7-9C35-AB6417069334}" destId="{17E95F9F-40F2-4268-ACBD-8C7D864F330C}" srcOrd="3" destOrd="0" presId="urn:microsoft.com/office/officeart/2005/8/layout/orgChart1"/>
    <dgm:cxn modelId="{E5BFD988-13C7-487C-8005-6D0D9D2D4429}" type="presParOf" srcId="{17E95F9F-40F2-4268-ACBD-8C7D864F330C}" destId="{214B6EBA-AD18-47E2-B0E2-9DEA5D876723}" srcOrd="0" destOrd="0" presId="urn:microsoft.com/office/officeart/2005/8/layout/orgChart1"/>
    <dgm:cxn modelId="{88DF2C71-9624-4FAD-B0A0-FC8ACA7F9D19}" type="presParOf" srcId="{214B6EBA-AD18-47E2-B0E2-9DEA5D876723}" destId="{25C6CEEA-F631-4801-A7BB-9FC78187CB92}" srcOrd="0" destOrd="0" presId="urn:microsoft.com/office/officeart/2005/8/layout/orgChart1"/>
    <dgm:cxn modelId="{44A2505B-0E82-4A21-9030-DDF58B5DB848}" type="presParOf" srcId="{214B6EBA-AD18-47E2-B0E2-9DEA5D876723}" destId="{34ADE512-3A81-41B3-BFD8-7EB7C3E05113}" srcOrd="1" destOrd="0" presId="urn:microsoft.com/office/officeart/2005/8/layout/orgChart1"/>
    <dgm:cxn modelId="{4860E722-4140-47C9-8CF4-2393660150B1}" type="presParOf" srcId="{17E95F9F-40F2-4268-ACBD-8C7D864F330C}" destId="{A69469AB-0F95-4A84-899C-3DEE31F23BC2}" srcOrd="1" destOrd="0" presId="urn:microsoft.com/office/officeart/2005/8/layout/orgChart1"/>
    <dgm:cxn modelId="{B9D6AC01-FC64-45C2-AF6A-D137F411B729}" type="presParOf" srcId="{17E95F9F-40F2-4268-ACBD-8C7D864F330C}" destId="{A7A506BD-9338-466E-9004-8CA6C227B72A}" srcOrd="2" destOrd="0" presId="urn:microsoft.com/office/officeart/2005/8/layout/orgChart1"/>
    <dgm:cxn modelId="{8B3E8608-47B6-4706-81E3-7CFAE569C975}" type="presParOf" srcId="{25C3BF49-89D9-4DB7-9C35-AB6417069334}" destId="{79ECB30F-019A-46FB-927B-3B46FB033F75}" srcOrd="4" destOrd="0" presId="urn:microsoft.com/office/officeart/2005/8/layout/orgChart1"/>
    <dgm:cxn modelId="{2C3424E7-25C4-43F4-92FC-D04F346E76C6}" type="presParOf" srcId="{25C3BF49-89D9-4DB7-9C35-AB6417069334}" destId="{46A3ED03-C257-4BBE-8291-1A1637C3E902}" srcOrd="5" destOrd="0" presId="urn:microsoft.com/office/officeart/2005/8/layout/orgChart1"/>
    <dgm:cxn modelId="{2A53851F-391E-4103-8485-714210322397}" type="presParOf" srcId="{46A3ED03-C257-4BBE-8291-1A1637C3E902}" destId="{8C1048CA-88D0-4DA2-831A-24A33B548D84}" srcOrd="0" destOrd="0" presId="urn:microsoft.com/office/officeart/2005/8/layout/orgChart1"/>
    <dgm:cxn modelId="{2DCEE541-C77F-43CC-83AC-47316DBBB3F5}" type="presParOf" srcId="{8C1048CA-88D0-4DA2-831A-24A33B548D84}" destId="{68680491-2EA1-4772-B816-69DF91AD2925}" srcOrd="0" destOrd="0" presId="urn:microsoft.com/office/officeart/2005/8/layout/orgChart1"/>
    <dgm:cxn modelId="{BBD7486C-4724-4FBE-84FA-FFEF63B345F9}" type="presParOf" srcId="{8C1048CA-88D0-4DA2-831A-24A33B548D84}" destId="{77594401-A5DE-437C-9F1B-D95A10B49E67}" srcOrd="1" destOrd="0" presId="urn:microsoft.com/office/officeart/2005/8/layout/orgChart1"/>
    <dgm:cxn modelId="{2D0751D5-BBF2-4CEA-BAD8-60D68017B4AE}" type="presParOf" srcId="{46A3ED03-C257-4BBE-8291-1A1637C3E902}" destId="{EC78855C-9A39-49D6-8B43-7BC3455E965E}" srcOrd="1" destOrd="0" presId="urn:microsoft.com/office/officeart/2005/8/layout/orgChart1"/>
    <dgm:cxn modelId="{F4B8E560-ED5D-4039-AB6B-7B0D8E64743F}" type="presParOf" srcId="{46A3ED03-C257-4BBE-8291-1A1637C3E902}" destId="{0A3AD616-F756-4133-A24A-98ED625A8100}" srcOrd="2" destOrd="0" presId="urn:microsoft.com/office/officeart/2005/8/layout/orgChart1"/>
    <dgm:cxn modelId="{1DEAE2B2-C14B-4439-9696-FC781C742922}" type="presParOf" srcId="{25C3BF49-89D9-4DB7-9C35-AB6417069334}" destId="{9A9953EF-564D-493F-886B-80D0CEFF7C3E}" srcOrd="6" destOrd="0" presId="urn:microsoft.com/office/officeart/2005/8/layout/orgChart1"/>
    <dgm:cxn modelId="{F2E00F49-799D-4D51-8E0E-0E6B8216B033}" type="presParOf" srcId="{25C3BF49-89D9-4DB7-9C35-AB6417069334}" destId="{78776B5F-9BA2-461E-9B68-1953AAB8BBC1}" srcOrd="7" destOrd="0" presId="urn:microsoft.com/office/officeart/2005/8/layout/orgChart1"/>
    <dgm:cxn modelId="{F276B885-8059-4E9C-8322-0BF5E984555D}" type="presParOf" srcId="{78776B5F-9BA2-461E-9B68-1953AAB8BBC1}" destId="{BB8F7913-5F4A-4DC7-8C0A-773FA31B7DBF}" srcOrd="0" destOrd="0" presId="urn:microsoft.com/office/officeart/2005/8/layout/orgChart1"/>
    <dgm:cxn modelId="{000735A5-AD15-4B55-8F73-BE2C0E269953}" type="presParOf" srcId="{BB8F7913-5F4A-4DC7-8C0A-773FA31B7DBF}" destId="{41FA34FA-43EF-48B8-AF0E-E3589D37D8BB}" srcOrd="0" destOrd="0" presId="urn:microsoft.com/office/officeart/2005/8/layout/orgChart1"/>
    <dgm:cxn modelId="{97709957-C559-465F-9DEE-827498AFFE48}" type="presParOf" srcId="{BB8F7913-5F4A-4DC7-8C0A-773FA31B7DBF}" destId="{2BC6F622-9F9F-44C5-9947-6A50731807A2}" srcOrd="1" destOrd="0" presId="urn:microsoft.com/office/officeart/2005/8/layout/orgChart1"/>
    <dgm:cxn modelId="{4BD1202B-1334-4A46-92FA-50F20D49167C}" type="presParOf" srcId="{78776B5F-9BA2-461E-9B68-1953AAB8BBC1}" destId="{2B818118-0D8F-42E3-BA0F-447D435F20F4}" srcOrd="1" destOrd="0" presId="urn:microsoft.com/office/officeart/2005/8/layout/orgChart1"/>
    <dgm:cxn modelId="{5A4643D0-8F4A-44B6-8C76-94A6D27149A3}" type="presParOf" srcId="{78776B5F-9BA2-461E-9B68-1953AAB8BBC1}" destId="{65218BE8-6B36-490F-96D4-DFEDEC664FEA}" srcOrd="2" destOrd="0" presId="urn:microsoft.com/office/officeart/2005/8/layout/orgChart1"/>
    <dgm:cxn modelId="{EE35305E-E13D-44B1-A39D-BCD600304BEA}" type="presParOf" srcId="{25C3BF49-89D9-4DB7-9C35-AB6417069334}" destId="{69608615-47B6-46D5-A5A5-E34CCB877728}" srcOrd="8" destOrd="0" presId="urn:microsoft.com/office/officeart/2005/8/layout/orgChart1"/>
    <dgm:cxn modelId="{A8BE9975-FD1D-450C-806B-64D0C929BC3C}" type="presParOf" srcId="{25C3BF49-89D9-4DB7-9C35-AB6417069334}" destId="{E06FDF92-8C4D-4816-A214-8BD308813F3E}" srcOrd="9" destOrd="0" presId="urn:microsoft.com/office/officeart/2005/8/layout/orgChart1"/>
    <dgm:cxn modelId="{22D9CD20-2A64-4724-968C-DEB44C8A93D8}" type="presParOf" srcId="{E06FDF92-8C4D-4816-A214-8BD308813F3E}" destId="{E2CB9ED6-C064-4A08-9DE4-1FAEC8BBC0E9}" srcOrd="0" destOrd="0" presId="urn:microsoft.com/office/officeart/2005/8/layout/orgChart1"/>
    <dgm:cxn modelId="{B8AF62A1-0433-438A-A6B3-13CB52B71B33}" type="presParOf" srcId="{E2CB9ED6-C064-4A08-9DE4-1FAEC8BBC0E9}" destId="{EA7E1EDA-AC83-43B3-94BB-11D5D820E408}" srcOrd="0" destOrd="0" presId="urn:microsoft.com/office/officeart/2005/8/layout/orgChart1"/>
    <dgm:cxn modelId="{DDA6C87F-6D94-4A8A-93F6-4D99F3BDB52E}" type="presParOf" srcId="{E2CB9ED6-C064-4A08-9DE4-1FAEC8BBC0E9}" destId="{3D25C1E3-8B8E-4D63-A5B3-ED9DC9D9A530}" srcOrd="1" destOrd="0" presId="urn:microsoft.com/office/officeart/2005/8/layout/orgChart1"/>
    <dgm:cxn modelId="{A11C2741-2A5F-4CA0-A2BB-9FCA52B281C7}" type="presParOf" srcId="{E06FDF92-8C4D-4816-A214-8BD308813F3E}" destId="{F5318609-A208-4469-896E-3DB51B1252D7}" srcOrd="1" destOrd="0" presId="urn:microsoft.com/office/officeart/2005/8/layout/orgChart1"/>
    <dgm:cxn modelId="{3B247F34-C559-4DBC-B4E5-8D2152922A3F}" type="presParOf" srcId="{E06FDF92-8C4D-4816-A214-8BD308813F3E}" destId="{205574CB-4EA4-419D-B8B2-57DB935C9AB5}" srcOrd="2" destOrd="0" presId="urn:microsoft.com/office/officeart/2005/8/layout/orgChart1"/>
    <dgm:cxn modelId="{7CFDE79D-8CF6-415D-B7A0-3E2B69DC52D1}" type="presParOf" srcId="{25C3BF49-89D9-4DB7-9C35-AB6417069334}" destId="{13FE4241-5A4D-4934-BD16-CACAE78DE577}" srcOrd="10" destOrd="0" presId="urn:microsoft.com/office/officeart/2005/8/layout/orgChart1"/>
    <dgm:cxn modelId="{9B7C29F5-95EB-48B5-A14E-D468469E6035}" type="presParOf" srcId="{25C3BF49-89D9-4DB7-9C35-AB6417069334}" destId="{D9A5F288-9CAE-4F72-9308-D910FA3E4ED6}" srcOrd="11" destOrd="0" presId="urn:microsoft.com/office/officeart/2005/8/layout/orgChart1"/>
    <dgm:cxn modelId="{F2A49024-DAFD-4E0B-95E4-B53BE87727C8}" type="presParOf" srcId="{D9A5F288-9CAE-4F72-9308-D910FA3E4ED6}" destId="{6D6612F8-7253-4681-94C8-ABEE95732F73}" srcOrd="0" destOrd="0" presId="urn:microsoft.com/office/officeart/2005/8/layout/orgChart1"/>
    <dgm:cxn modelId="{5842E10F-FF4A-4A9A-A83C-41CF897EC747}" type="presParOf" srcId="{6D6612F8-7253-4681-94C8-ABEE95732F73}" destId="{3F33FBA0-4695-4ADD-A40A-06ABC9DF1C20}" srcOrd="0" destOrd="0" presId="urn:microsoft.com/office/officeart/2005/8/layout/orgChart1"/>
    <dgm:cxn modelId="{732B5B94-B4A4-4DD2-97CD-39C560DD17B3}" type="presParOf" srcId="{6D6612F8-7253-4681-94C8-ABEE95732F73}" destId="{BE1FB9AD-E8C8-4953-A357-37FE4D436F5A}" srcOrd="1" destOrd="0" presId="urn:microsoft.com/office/officeart/2005/8/layout/orgChart1"/>
    <dgm:cxn modelId="{B46DF422-811B-4ADB-968C-A372691A6F5F}" type="presParOf" srcId="{D9A5F288-9CAE-4F72-9308-D910FA3E4ED6}" destId="{780EFC09-A852-4B27-A85A-E75797619A5D}" srcOrd="1" destOrd="0" presId="urn:microsoft.com/office/officeart/2005/8/layout/orgChart1"/>
    <dgm:cxn modelId="{29FB3EA9-8F3E-45CB-9805-4A775F8D3A60}" type="presParOf" srcId="{D9A5F288-9CAE-4F72-9308-D910FA3E4ED6}" destId="{CCCAC44C-3F4E-412D-87C0-EA14CA4532BD}" srcOrd="2" destOrd="0" presId="urn:microsoft.com/office/officeart/2005/8/layout/orgChart1"/>
    <dgm:cxn modelId="{966F82DB-6A0F-4E84-AB77-7BD7274D000B}" type="presParOf" srcId="{6354C353-0B2E-4F91-B94C-20334DC4C0C7}" destId="{23DDFFB8-BC33-48E0-8BCF-08002ACD5F2B}" srcOrd="2" destOrd="0" presId="urn:microsoft.com/office/officeart/2005/8/layout/orgChar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olpt.ru/&#1074;&#1086;&#1083;&#1086;&#1085;&#1090;&#1105;&#1088;&#1089;&#1082;&#1086;&#1077;-&#1076;&#1074;&#1080;&#1078;&#1077;&#1085;&#1080;&#1077;/" TargetMode="External"/><Relationship Id="rId7" Type="http://schemas.openxmlformats.org/officeDocument/2006/relationships/image" Target="../media/image75.jpeg"/><Relationship Id="rId2" Type="http://schemas.openxmlformats.org/officeDocument/2006/relationships/hyperlink" Target="https://www.youtube.com/watch?v=ai88Oz_hX3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zOw0Po3CZyA" TargetMode="External"/><Relationship Id="rId5" Type="http://schemas.openxmlformats.org/officeDocument/2006/relationships/hyperlink" Target="https://vk.com/public207126446" TargetMode="External"/><Relationship Id="rId4" Type="http://schemas.openxmlformats.org/officeDocument/2006/relationships/hyperlink" Target="https://t.me/+isd8A-3YuD1jOWQ6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8172400" y="5445224"/>
            <a:ext cx="504056" cy="11521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857232"/>
            <a:ext cx="39290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/>
              <a:t>Добро.Центр</a:t>
            </a:r>
            <a:r>
              <a:rPr lang="ru-RU" sz="1600" b="1" dirty="0" smtClean="0"/>
              <a:t> </a:t>
            </a:r>
          </a:p>
          <a:p>
            <a:pPr algn="ctr"/>
            <a:r>
              <a:rPr lang="ru-RU" sz="1600" b="1" dirty="0" smtClean="0"/>
              <a:t>инклюзивного добровольчества Волжского политехнического техникума</a:t>
            </a:r>
            <a:endParaRPr lang="ru-RU" sz="1600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14290"/>
            <a:ext cx="1643074" cy="1300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HLK\Desktop\Доброволец 34   2022\rpXrcYEMFA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071678"/>
            <a:ext cx="7635928" cy="429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357166"/>
            <a:ext cx="2103437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928794" y="214290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Панельная дискуссия «</a:t>
            </a:r>
            <a:r>
              <a:rPr lang="ru-RU" sz="1200" b="1" dirty="0" err="1" smtClean="0"/>
              <a:t>Волонтерство</a:t>
            </a:r>
            <a:r>
              <a:rPr lang="ru-RU" sz="1200" b="1" dirty="0" smtClean="0"/>
              <a:t> как фактор социализации обучающихся с инвалидностью»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2239274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214290"/>
            <a:ext cx="821537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 деятельности Центра: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участие, а так же организация и проведение массовых мероприятий культурного, образовательного, либо развлекательного порядка, направленных на поддержку и развитие добровольческого движения;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2563216" cy="1708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 descr="C:\Users\HLK\Desktop\Доброволец 34   2022\Фото отчет 2022\форум соц добр 4.jpg"/>
          <p:cNvPicPr>
            <a:picLocks noChangeAspect="1" noChangeArrowheads="1"/>
          </p:cNvPicPr>
          <p:nvPr/>
        </p:nvPicPr>
        <p:blipFill>
          <a:blip r:embed="rId3" cstate="print"/>
          <a:srcRect t="11524" b="13572"/>
          <a:stretch>
            <a:fillRect/>
          </a:stretch>
        </p:blipFill>
        <p:spPr bwMode="auto">
          <a:xfrm>
            <a:off x="4071934" y="1643050"/>
            <a:ext cx="330278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sun9-78.userapi.com/impg/DP15gSgKRitXeu84wWaaMLacUDvIQB9SQU67HA/OrQ3jGAgtEQ.jpg?size=810x1080&amp;quality=95&amp;sign=b20ea0b05c1381a46bd848d30aa416a1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286124"/>
            <a:ext cx="2428892" cy="3238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HLK\Desktop\Доброволец 34   2022\обучение тим лидеров  волонтеров абилимпик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500438"/>
            <a:ext cx="2464129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3571876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HLK\Desktop\Доброволец 34   2022\5d5k3-KUd-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5286388"/>
            <a:ext cx="1746227" cy="1309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2571736" y="285728"/>
            <a:ext cx="4572032" cy="491290"/>
          </a:xfrm>
          <a:prstGeom prst="rect">
            <a:avLst/>
          </a:prstGeom>
        </p:spPr>
        <p:txBody>
          <a:bodyPr>
            <a:normAutofit/>
          </a:bodyPr>
          <a:lstStyle>
            <a:defPPr/>
            <a:lvl1pPr lvl="0"/>
          </a:lstStyle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Патриотические акции</a:t>
            </a:r>
            <a:endParaRPr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8" name="Picture 158"/>
          <p:cNvPicPr>
            <a:picLocks noGrp="1"/>
          </p:cNvPicPr>
          <p:nvPr>
            <p:ph type="body" idx="1"/>
          </p:nvPr>
        </p:nvPicPr>
        <p:blipFill>
          <a:blip r:embed="rId2" cstate="print"/>
          <a:stretch/>
        </p:blipFill>
        <p:spPr>
          <a:xfrm>
            <a:off x="500034" y="1142984"/>
            <a:ext cx="3603763" cy="243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0" name="Picture 160"/>
          <p:cNvPicPr/>
          <p:nvPr/>
        </p:nvPicPr>
        <p:blipFill>
          <a:blip r:embed="rId3" cstate="print"/>
          <a:stretch/>
        </p:blipFill>
        <p:spPr>
          <a:xfrm>
            <a:off x="6572264" y="214290"/>
            <a:ext cx="2096858" cy="4246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HLK\Desktop\Доброволец 34   2022\wdlOFQ1Ck_k.jpg"/>
          <p:cNvPicPr>
            <a:picLocks noChangeAspect="1" noChangeArrowheads="1"/>
          </p:cNvPicPr>
          <p:nvPr/>
        </p:nvPicPr>
        <p:blipFill>
          <a:blip r:embed="rId4" cstate="print"/>
          <a:srcRect b="32759"/>
          <a:stretch>
            <a:fillRect/>
          </a:stretch>
        </p:blipFill>
        <p:spPr bwMode="auto">
          <a:xfrm>
            <a:off x="428596" y="4214818"/>
            <a:ext cx="3747136" cy="188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l="25079" r="20062"/>
          <a:stretch>
            <a:fillRect/>
          </a:stretch>
        </p:blipFill>
        <p:spPr bwMode="auto">
          <a:xfrm>
            <a:off x="4143372" y="1214422"/>
            <a:ext cx="2500330" cy="210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572008"/>
            <a:ext cx="1430343" cy="1907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3929066"/>
            <a:ext cx="228601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8172400" y="5445224"/>
            <a:ext cx="504056" cy="11521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1822101" cy="1442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UZ7q6CDqCs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214554"/>
            <a:ext cx="2144276" cy="14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00034" y="1785926"/>
            <a:ext cx="17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«Утро - 2022».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HLK\Desktop\Доброволец 34   2022\ncqJJk6hG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428736"/>
            <a:ext cx="2738456" cy="2053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857752" y="714356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Окружной слет добровольцев «</a:t>
            </a:r>
            <a:r>
              <a:rPr lang="ru-RU" sz="1600" b="1" dirty="0" smtClean="0">
                <a:solidFill>
                  <a:srgbClr val="7030A0"/>
                </a:solidFill>
              </a:rPr>
              <a:t>Поколение</a:t>
            </a:r>
            <a:r>
              <a:rPr lang="ru-RU" sz="1600" dirty="0" smtClean="0">
                <a:solidFill>
                  <a:srgbClr val="7030A0"/>
                </a:solidFill>
              </a:rPr>
              <a:t> </a:t>
            </a:r>
            <a:r>
              <a:rPr lang="ru-RU" sz="1600" b="1" dirty="0" smtClean="0">
                <a:solidFill>
                  <a:srgbClr val="7030A0"/>
                </a:solidFill>
              </a:rPr>
              <a:t>V   </a:t>
            </a:r>
            <a:r>
              <a:rPr lang="ru-RU" sz="1600" dirty="0" smtClean="0">
                <a:solidFill>
                  <a:srgbClr val="7030A0"/>
                </a:solidFill>
              </a:rPr>
              <a:t>2021,2022» 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7422" y="214290"/>
            <a:ext cx="514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Участие в молодежных форумах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785794"/>
            <a:ext cx="1952601" cy="2928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000504"/>
            <a:ext cx="3682997" cy="2071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4857752" y="3429000"/>
            <a:ext cx="3571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7030A0"/>
                </a:solidFill>
              </a:rPr>
              <a:t>Больше чем путешествие. Астрахань 2023</a:t>
            </a:r>
            <a:endParaRPr lang="ru-RU" sz="1600" dirty="0">
              <a:solidFill>
                <a:srgbClr val="7030A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4357694"/>
            <a:ext cx="2774947" cy="208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714348" y="3786190"/>
            <a:ext cx="35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7030A0"/>
                </a:solidFill>
              </a:rPr>
              <a:t>БерегА</a:t>
            </a:r>
            <a:r>
              <a:rPr lang="ru-RU" sz="1600" dirty="0" smtClean="0">
                <a:solidFill>
                  <a:srgbClr val="7030A0"/>
                </a:solidFill>
              </a:rPr>
              <a:t>   2023</a:t>
            </a:r>
            <a:endParaRPr lang="ru-RU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124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214290"/>
            <a:ext cx="82153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 деятельности Центра: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содействие в развитии творческих способностей молодежи с инвалидностью и ограниченными возможностями здоровья (далее ОВЗ), вовлечение их во все сферы жизнедеятельности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3929066"/>
            <a:ext cx="2000264" cy="266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HLK\Desktop\Доброволец 34   2022\TeGE5E1AjM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2071702" cy="368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HLK\Desktop\Доброволец 34   2022\Фото отчет 2022\посадка деревьев Волгоград 29.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643050"/>
            <a:ext cx="276226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20519_1724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5500702"/>
            <a:ext cx="2666986" cy="1200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1428736"/>
            <a:ext cx="2561199" cy="2561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Pn8oNjCK2o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72132" y="4071942"/>
            <a:ext cx="1928808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6075" y="-68263"/>
            <a:ext cx="152400" cy="152401"/>
          </a:xfrm>
          <a:prstGeom prst="rect">
            <a:avLst/>
          </a:prstGeom>
          <a:noFill/>
        </p:spPr>
      </p:pic>
      <p:pic>
        <p:nvPicPr>
          <p:cNvPr id="45059" name="Picture 3" descr="✨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86788" y="-68263"/>
            <a:ext cx="152400" cy="152401"/>
          </a:xfrm>
          <a:prstGeom prst="rect">
            <a:avLst/>
          </a:prstGeom>
          <a:noFill/>
        </p:spPr>
      </p:pic>
      <p:pic>
        <p:nvPicPr>
          <p:cNvPr id="45060" name="Picture 4" descr="C:\Users\HLK\Desktop\Доброволец 34   2022\Фото отчет 2022\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785794"/>
            <a:ext cx="4042854" cy="2852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1" name="Picture 5" descr="C:\Users\HLK\Desktop\Доброволец 34   2022\Фото отчет 2022\34 2.jpg"/>
          <p:cNvPicPr>
            <a:picLocks noChangeAspect="1" noChangeArrowheads="1"/>
          </p:cNvPicPr>
          <p:nvPr/>
        </p:nvPicPr>
        <p:blipFill>
          <a:blip r:embed="rId5" cstate="print"/>
          <a:srcRect b="26802"/>
          <a:stretch>
            <a:fillRect/>
          </a:stretch>
        </p:blipFill>
        <p:spPr bwMode="auto">
          <a:xfrm>
            <a:off x="6346880" y="1357298"/>
            <a:ext cx="2208759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C:\Users\HLK\Desktop\Доброволец 34   2022\Фото отчет 2022\34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500042"/>
            <a:ext cx="1357322" cy="303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3" name="Picture 7" descr="C:\Users\HLK\Desktop\Доброволец 34   2022\Фото отчет 2022\34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473" y="3954504"/>
            <a:ext cx="5643602" cy="2606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214290"/>
            <a:ext cx="82153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 деятельности Центра: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разработка и реализация программ, профессиональной и социальной реабилитации молодежи с инвалидностью и ОВЗ;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Tlm0vh7U_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249030"/>
            <a:ext cx="3643338" cy="164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1500174"/>
            <a:ext cx="1899310" cy="268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9883" t="13541" r="35547" b="5208"/>
          <a:stretch>
            <a:fillRect/>
          </a:stretch>
        </p:blipFill>
        <p:spPr bwMode="auto">
          <a:xfrm>
            <a:off x="500034" y="4000504"/>
            <a:ext cx="1891275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30078" t="14583" r="35351" b="5208"/>
          <a:stretch>
            <a:fillRect/>
          </a:stretch>
        </p:blipFill>
        <p:spPr bwMode="auto">
          <a:xfrm>
            <a:off x="2714612" y="4000504"/>
            <a:ext cx="1915837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 l="36364" t="19697" r="36364" b="12121"/>
          <a:stretch>
            <a:fillRect/>
          </a:stretch>
        </p:blipFill>
        <p:spPr bwMode="auto">
          <a:xfrm>
            <a:off x="4857752" y="4071942"/>
            <a:ext cx="1727188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4714884"/>
            <a:ext cx="2071775" cy="957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Римма\Портфолио 2022-2023\2 пг 2022-2023\Семинар-практикум 17,18 апреля\учителя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1428736"/>
            <a:ext cx="2825525" cy="1363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42852"/>
            <a:ext cx="82153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 деятельности Центра: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 консультирование организаций, чьи цели близки к  целям Центра.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s://sun9-23.userapi.com/impg/2X1yXw16a6k6mGyU2ncu1sn3RvU-S-MSROrP3w/SesfuMbaJf0.jpg?size=1436x976&amp;quality=96&amp;sign=3d3c895ece0dfb566c8afe0518ee069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1736763" cy="118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https://sun9-50.userapi.com/impg/eicXHmR53gORN61_mIDw55840WTxX5VugyBZOQ/dkqqrX7MPuk.jpg?size=1600x1600&amp;quality=96&amp;sign=aa56f09fe951c5243cd6eb257d0d6fe2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786322"/>
            <a:ext cx="178595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https://sun9-28.userapi.com/impg/kUctbjglRC3im4fntJsWmX64IcfdrzPCodjaWQ/ZRKMQvze84k.jpg?size=2560x1707&amp;quality=96&amp;sign=54b87a3b2d73f7063e427e6e9dccaea3&amp;type=album"/>
          <p:cNvPicPr>
            <a:picLocks noChangeAspect="1" noChangeArrowheads="1"/>
          </p:cNvPicPr>
          <p:nvPr/>
        </p:nvPicPr>
        <p:blipFill>
          <a:blip r:embed="rId4" cstate="print"/>
          <a:srcRect l="7218" t="33974" b="19697"/>
          <a:stretch>
            <a:fillRect/>
          </a:stretch>
        </p:blipFill>
        <p:spPr bwMode="auto">
          <a:xfrm>
            <a:off x="571472" y="3357562"/>
            <a:ext cx="3862062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6" name="AutoShape 10" descr="1P4A841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5" cstate="print"/>
          <a:srcRect l="14674" t="13044" r="19292" b="8694"/>
          <a:stretch>
            <a:fillRect/>
          </a:stretch>
        </p:blipFill>
        <p:spPr bwMode="auto">
          <a:xfrm>
            <a:off x="3428992" y="1214422"/>
            <a:ext cx="2536048" cy="1690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6" cstate="print"/>
          <a:srcRect t="18519" r="6249" b="11110"/>
          <a:stretch>
            <a:fillRect/>
          </a:stretch>
        </p:blipFill>
        <p:spPr bwMode="auto">
          <a:xfrm>
            <a:off x="4714876" y="3429000"/>
            <a:ext cx="372229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50" name="Picture 14" descr="https://sun9-10.userapi.com/impg/43x9-g0Ib-Hd6IRcNku3rbmoRU-6Y607ehupjQ/lBJnebd_uio.jpg?size=1600x900&amp;quality=95&amp;sign=b182f3c02b2d5fb8ca5b8e9daf6478ea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786322"/>
            <a:ext cx="2258952" cy="127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52" name="Picture 16" descr="https://sun9-70.userapi.com/impg/lDr8jbZnoK1E85ZSL7PriwNE63nd7rwVSseTUw/JQGkIpl0rBM.jpg?size=1920x1440&amp;quality=95&amp;sign=631d59c1d76883ddcfdd5903e294ff97&amp;type=album"/>
          <p:cNvPicPr>
            <a:picLocks noChangeAspect="1" noChangeArrowheads="1"/>
          </p:cNvPicPr>
          <p:nvPr/>
        </p:nvPicPr>
        <p:blipFill>
          <a:blip r:embed="rId8" cstate="print"/>
          <a:srcRect t="21313"/>
          <a:stretch>
            <a:fillRect/>
          </a:stretch>
        </p:blipFill>
        <p:spPr bwMode="auto">
          <a:xfrm>
            <a:off x="5286380" y="5143513"/>
            <a:ext cx="2523173" cy="1489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54" name="AutoShape 18" descr="Den_1_Vse_vmest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55" name="Picture 19"/>
          <p:cNvPicPr>
            <a:picLocks noChangeAspect="1" noChangeArrowheads="1"/>
          </p:cNvPicPr>
          <p:nvPr/>
        </p:nvPicPr>
        <p:blipFill>
          <a:blip r:embed="rId9" cstate="print"/>
          <a:srcRect l="18081" t="14286" r="19642" b="7142"/>
          <a:stretch>
            <a:fillRect/>
          </a:stretch>
        </p:blipFill>
        <p:spPr bwMode="auto">
          <a:xfrm>
            <a:off x="6072198" y="1357298"/>
            <a:ext cx="2617229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56" name="Picture 20"/>
          <p:cNvPicPr>
            <a:picLocks noChangeAspect="1" noChangeArrowheads="1"/>
          </p:cNvPicPr>
          <p:nvPr/>
        </p:nvPicPr>
        <p:blipFill>
          <a:blip r:embed="rId10" cstate="print"/>
          <a:srcRect l="15625" t="16667" r="9373" b="11109"/>
          <a:stretch>
            <a:fillRect/>
          </a:stretch>
        </p:blipFill>
        <p:spPr bwMode="auto">
          <a:xfrm>
            <a:off x="1368279" y="2214554"/>
            <a:ext cx="2110169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14290"/>
            <a:ext cx="79296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7030A0"/>
                </a:solidFill>
              </a:rPr>
              <a:t>Школа ухода ГБУ СО «Волжский центр социального обслуживания населения» на базе Волжского политехнического техникума регулярно проводит обучающие занятия для волонтеров.</a:t>
            </a:r>
            <a:br>
              <a:rPr lang="ru-RU" sz="1400" dirty="0" smtClean="0">
                <a:solidFill>
                  <a:srgbClr val="7030A0"/>
                </a:solidFill>
              </a:rPr>
            </a:br>
            <a:r>
              <a:rPr lang="ru-RU" sz="1400" dirty="0" smtClean="0">
                <a:solidFill>
                  <a:srgbClr val="7030A0"/>
                </a:solidFill>
              </a:rPr>
              <a:t>Специалисты школы ухода и психолог отделения дневного пребывания рассказали про безопасное пространство, про психологические особенности пожилых людей и инвалидов. Занятие было интересным и полезным. Эти знания очень важны при взаимодействии с пожилыми людьми.</a:t>
            </a:r>
            <a:endParaRPr lang="ru-RU" sz="1400" dirty="0">
              <a:solidFill>
                <a:srgbClr val="7030A0"/>
              </a:solidFill>
            </a:endParaRPr>
          </a:p>
        </p:txBody>
      </p:sp>
      <p:pic>
        <p:nvPicPr>
          <p:cNvPr id="46081" name="Picture 1" descr="C:\Users\HLK\Desktop\Доброволец 34   2022\Фото отчет 2022\обучение сцон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4929198"/>
            <a:ext cx="3213171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2" name="Picture 2" descr="C:\Users\HLK\Desktop\Доброволец 34   2022\Фото отчет 2022\обучение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928802"/>
            <a:ext cx="373009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3" name="Picture 3" descr="C:\Users\HLK\Desktop\Доброволец 34   2022\Фото отчет 2022\обучение сцон 1 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643050"/>
            <a:ext cx="4276723" cy="3156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/>
          </p:cNvPr>
          <p:cNvSpPr txBox="1"/>
          <p:nvPr/>
        </p:nvSpPr>
        <p:spPr>
          <a:xfrm>
            <a:off x="2928926" y="3571876"/>
            <a:ext cx="5408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https://www.youtube.com/watch?v=ai88Oz_hX3Y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TextBox 3">
            <a:hlinkClick r:id="rId3"/>
          </p:cNvPr>
          <p:cNvSpPr txBox="1"/>
          <p:nvPr/>
        </p:nvSpPr>
        <p:spPr>
          <a:xfrm>
            <a:off x="500034" y="857232"/>
            <a:ext cx="455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https://volpt.ru/</a:t>
            </a:r>
            <a:r>
              <a:rPr lang="ru-RU" dirty="0" smtClean="0">
                <a:hlinkClick r:id="rId3"/>
              </a:rPr>
              <a:t>волонтёрское-движение/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143372" y="1285860"/>
            <a:ext cx="3821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https://t.me/+isd8A-3YuD1jOWQ6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71472" y="1571612"/>
            <a:ext cx="355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https://vk.com/public207126446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3071810"/>
            <a:ext cx="554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https://www.youtube.com/watch?v=zOw0Po3CZyA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4500570"/>
            <a:ext cx="6786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https://vk.com/away.php?to=https%3A%2F%2Fyandex.ru%2Fvideo%2Ftouch%2Fpreview%2F14873758352216760551&amp;post=-207126446_151&amp;el=snippet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5643578"/>
            <a:ext cx="7429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https://vk.com/video-156919734_456239257?list=4a51c0cf4b1ac9678b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0232" y="428604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Социальные сети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4480" y="2428868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СМИ о нас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2050" name="Picture 2" descr="C:\Users\HLK\Desktop\Доброволец 34   2022\интервью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1785926"/>
            <a:ext cx="2127208" cy="1595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2goroda.ru/sites/default/files/infobar/volonter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04877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714348" y="285728"/>
            <a:ext cx="778674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происходят  изменения, затрагивающие любую сферу жизнедеятельности человека. Следует сказать о переходе к инклюзивному образованию, которое подразумевает обеспечение равного доступа к образованию для всех обучающихся, в том числе детей с ОВЗ.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Процесс социализации названной категории обучающихся начинается в образовательных организациях (ДОУ, общеобразовательных школах, учреждениях СПО).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них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обеспечивают равные возможности для образования и развития каждого ребенка, учитывая его индивидуальные особенности.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современном мире социализация детей с ОВЗ предполагает вовлечение их в такую общественно значимую деятельность, которая будет обогащать познавательный, социальный и коммуникативный потенциал, что сформирует важные компетенции необходимые в жизни.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Исходя из вышесказанного, волонтерская деятельность детей и молодежи может служить важным средством их адаптации в обществе. Обладая огромным ресурсным потенциалом,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волонтёрство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принесёт пользу не только отдельным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благополучателям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но и государству в целом.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642910" y="285728"/>
            <a:ext cx="7786742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Инклюзивная добровольческая среда предоставляет следующие возможности для успешной социализации: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во-первых, она расширяет круг общения лиц с ОВЗ, включая в него волонтеров, которые являются адаптированными личностями, способными к тому, чтобы «заразить» интересом к активной социальной деятельности;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во-вторых, она открывает доступ к профессиональной квалифицированной помощи от педагогов-волонтеров, прошедших специальную подготовку по работе с детьми с отклонениями в развитии, детей склонным к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девиантому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поведению  имеющими достаточный опыт работы с особенными детьми, специфический набор навыков, умений, приемов работы в области специальной коррекционной педагогики;</a:t>
            </a:r>
          </a:p>
          <a:p>
            <a:pPr lvl="0" algn="just" fontAlgn="base">
              <a:buFont typeface="Arial" pitchFamily="34" charset="0"/>
              <a:buChar char="•"/>
            </a:pPr>
            <a:r>
              <a:rPr lang="ru-RU" dirty="0" smtClean="0"/>
              <a:t>      в-третьих, она включает волонтеров в разные виды коммуникативной деятельности, которая позволяет развить имеющиеся интересы и склонности, раскрыть личностный коммуникативный потенциал, приобрести опыт коммуникации;</a:t>
            </a:r>
          </a:p>
          <a:p>
            <a:pPr lvl="0" algn="just" fontAlgn="base">
              <a:buFont typeface="Arial" pitchFamily="34" charset="0"/>
              <a:buChar char="•"/>
            </a:pPr>
            <a:r>
              <a:rPr lang="ru-RU" dirty="0" smtClean="0"/>
              <a:t>      в-четвертых, она развивает умение работать в коллективе единомышленников, дает опыт участия в совместной работе;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/>
              <a:t>      в-пятых, она развивает навыки целостного объективного планирования жизненных перспектив, которые создают основу самостоятельности,  активности, способности к адаптации в жизни, на рынке труда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8172400" y="5445224"/>
            <a:ext cx="504056" cy="1152128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760" y="357166"/>
            <a:ext cx="2706890" cy="214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7158" y="500042"/>
            <a:ext cx="56772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Всероссийский  конкурс  </a:t>
            </a:r>
            <a:r>
              <a:rPr lang="ru-RU" b="1" dirty="0"/>
              <a:t>практик </a:t>
            </a:r>
            <a:r>
              <a:rPr lang="ru-RU" b="1" dirty="0" err="1" smtClean="0"/>
              <a:t>волонтёрства</a:t>
            </a:r>
            <a:endParaRPr lang="ru-RU" b="1" dirty="0" smtClean="0"/>
          </a:p>
          <a:p>
            <a:pPr algn="ctr"/>
            <a:r>
              <a:rPr lang="ru-RU" b="1" dirty="0" smtClean="0"/>
              <a:t> </a:t>
            </a:r>
            <a:r>
              <a:rPr lang="ru-RU" b="1" dirty="0"/>
              <a:t>«Регион добрых дел 2020</a:t>
            </a:r>
            <a:r>
              <a:rPr lang="ru-RU" b="1" dirty="0" smtClean="0"/>
              <a:t>»</a:t>
            </a:r>
            <a:endParaRPr lang="ru-RU" dirty="0" smtClean="0"/>
          </a:p>
          <a:p>
            <a:pPr algn="ctr"/>
            <a:r>
              <a:rPr lang="ru-RU" dirty="0" smtClean="0"/>
              <a:t>В результате </a:t>
            </a:r>
            <a:r>
              <a:rPr lang="ru-RU" dirty="0"/>
              <a:t>конкурсного отбора учреждений, на базе </a:t>
            </a:r>
            <a:r>
              <a:rPr lang="ru-RU" dirty="0" smtClean="0"/>
              <a:t>Волжского политехнического техникума в 2021 году   открыт «Центр инклюзивного добровольчества (волонтерства)».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143380"/>
            <a:ext cx="2885833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85720" y="4500570"/>
            <a:ext cx="56772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28 декабря 2022 года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между ассоциацией волонтерских центров г.Москва  и ГБ ПОУ «Волжский политехнический техникум»  был заключен  лицензионный договор № 197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000372"/>
            <a:ext cx="5715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1.09.2020   РИП «Инклюзивное </a:t>
            </a:r>
            <a:r>
              <a:rPr lang="ru-RU" dirty="0" err="1" smtClean="0">
                <a:solidFill>
                  <a:srgbClr val="002060"/>
                </a:solidFill>
              </a:rPr>
              <a:t>волонтерство</a:t>
            </a:r>
            <a:r>
              <a:rPr lang="ru-RU" dirty="0" smtClean="0">
                <a:solidFill>
                  <a:srgbClr val="002060"/>
                </a:solidFill>
              </a:rPr>
              <a:t> как ресурс социализации обучающихся с особыми образовательными потребностями».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551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662" y="500042"/>
            <a:ext cx="7286676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Всего студентов – 3024</a:t>
            </a:r>
          </a:p>
          <a:p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Студентов с инвалидностью и ОВЗ – 78,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из них</a:t>
            </a:r>
          </a:p>
          <a:p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33 студента,  обучающиеся по программам СПО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н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озологии: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нарушения слуха - 3,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нарушения зрения – 4,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ОДА – 2,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соматические заболевания – 23,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РАС-1</a:t>
            </a:r>
          </a:p>
          <a:p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45 обучающихся по программам профессионального обучения с интеллектуальными нарушениями.</a:t>
            </a:r>
          </a:p>
          <a:p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Вовлечены в различные виды добровольческой деятельности 1220 студентов, в том числе 78  с инвалидностью и ОВЗ</a:t>
            </a:r>
            <a:endParaRPr 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85720" y="642918"/>
          <a:ext cx="8358246" cy="3071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914" name="Picture 2" descr="C:\Users\HLK\Desktop\Фото с мероприятий\1 Мая\IMG_20220501_111632.jpg"/>
          <p:cNvPicPr>
            <a:picLocks noChangeAspect="1" noChangeArrowheads="1"/>
          </p:cNvPicPr>
          <p:nvPr/>
        </p:nvPicPr>
        <p:blipFill>
          <a:blip r:embed="rId6" cstate="print"/>
          <a:srcRect l="6204" t="8262" b="9116"/>
          <a:stretch>
            <a:fillRect/>
          </a:stretch>
        </p:blipFill>
        <p:spPr bwMode="auto">
          <a:xfrm>
            <a:off x="357158" y="3357562"/>
            <a:ext cx="2740190" cy="1812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5" name="Picture 3" descr="C:\Users\HLK\Desktop\Фото с мероприятий\Абилимпикс\IMG_20220404_1300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>
            <a:off x="3357553" y="3428999"/>
            <a:ext cx="2214578" cy="166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C:\Users\HLK\Desktop\Фото с мероприятий\Жизнь\IMG_20220428_153758.jpg"/>
          <p:cNvPicPr>
            <a:picLocks noChangeAspect="1" noChangeArrowheads="1"/>
          </p:cNvPicPr>
          <p:nvPr/>
        </p:nvPicPr>
        <p:blipFill>
          <a:blip r:embed="rId8" cstate="print"/>
          <a:srcRect t="7065" b="18757"/>
          <a:stretch>
            <a:fillRect/>
          </a:stretch>
        </p:blipFill>
        <p:spPr bwMode="auto">
          <a:xfrm>
            <a:off x="5929322" y="3357562"/>
            <a:ext cx="2693443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7" name="Picture 5" descr="C:\Users\HLK\Desktop\Фото с мероприятий\Форум социального добровольчества 25.04.22\IMG_20220420_135822.jpg"/>
          <p:cNvPicPr>
            <a:picLocks noChangeAspect="1" noChangeArrowheads="1"/>
          </p:cNvPicPr>
          <p:nvPr/>
        </p:nvPicPr>
        <p:blipFill>
          <a:blip r:embed="rId9" cstate="print"/>
          <a:srcRect t="10356" b="8963"/>
          <a:stretch>
            <a:fillRect/>
          </a:stretch>
        </p:blipFill>
        <p:spPr bwMode="auto">
          <a:xfrm>
            <a:off x="571472" y="5286388"/>
            <a:ext cx="2358441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10" cstate="print"/>
          <a:srcRect b="11354"/>
          <a:stretch>
            <a:fillRect/>
          </a:stretch>
        </p:blipFill>
        <p:spPr bwMode="auto">
          <a:xfrm>
            <a:off x="3357553" y="5143512"/>
            <a:ext cx="2361183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9" name="Picture 7" descr="C:\Users\HLK\Desktop\Фото с мероприятий\РДД 2021 год Сказка\IMG_20211029_09243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800000">
            <a:off x="6143636" y="4929198"/>
            <a:ext cx="2408052" cy="180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1428736"/>
            <a:ext cx="821537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 деятельности Центра: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организация и проведение, семинаров, тренингов, лекций, выставок, конкурсов, образовательных, культурных и иных мероприятий, направленных на социальную адаптацию и реабилитацию молодежи, относящейся к социально незащищенным категориям населения;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2714620"/>
            <a:ext cx="2754185" cy="2065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5072074"/>
            <a:ext cx="8001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 разработали и реализуем следующие программы: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1.Квест по пониманию инвалидности.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2.Профориентационные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квесты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для людей  с инвалидностью и ОВЗ.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3.Программа "Волонтер" по федеральному проекту "Билет в будущее".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4.Конкурс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мини садов «Цветочная феерия».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5.Квест «Стирая границы»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65"/>
          <p:cNvPicPr/>
          <p:nvPr/>
        </p:nvPicPr>
        <p:blipFill>
          <a:blip r:embed="rId3" cstate="print"/>
          <a:stretch/>
        </p:blipFill>
        <p:spPr>
          <a:xfrm>
            <a:off x="3714744" y="2428868"/>
            <a:ext cx="1936214" cy="1125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57158" y="142852"/>
            <a:ext cx="8286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Целями Центра являются: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разработка, апробация, развитие и популяризация технологий инклюзивной практики;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поддержка социально незащищенных категорий населения;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развитие добровольчества; 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формирование инклюзивной культуры.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s://sun9-53.userapi.com/impg/ac9EDyyt7JOBWuE8fwgnRGDXdvrmXf-20opIiw/VQc1wHz4-kg.jpg?size=1200x784&amp;quality=96&amp;sign=6216412e97e89dd92c75b68f4909b61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3571876"/>
            <a:ext cx="2286016" cy="1493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786058"/>
            <a:ext cx="3000396" cy="2278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214290"/>
            <a:ext cx="821537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Предмет деятельности Центра: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пропаганда аспектов инклюзивной культуры, так же инклюзивных методов и практик;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Римма\Портфолио 2022-2023\2 пг 2022-2023\Семинар-практикум 17,18 апреля\мод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2381268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C:\Users\HLK\Desktop\Доброволец 34   2022\Фото отчет 2022\IMG_20220922_145025.jpg"/>
          <p:cNvPicPr>
            <a:picLocks noChangeAspect="1" noChangeArrowheads="1"/>
          </p:cNvPicPr>
          <p:nvPr/>
        </p:nvPicPr>
        <p:blipFill>
          <a:blip r:embed="rId3" cstate="print"/>
          <a:srcRect b="13426"/>
          <a:stretch>
            <a:fillRect/>
          </a:stretch>
        </p:blipFill>
        <p:spPr bwMode="auto">
          <a:xfrm>
            <a:off x="571472" y="3286123"/>
            <a:ext cx="3429024" cy="137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HLK\Desktop\Доброволец 34   2022\Фото отчет 2022\автопробег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214686"/>
            <a:ext cx="3333773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1" name="AutoShape 5" descr="HHzMd2PoLU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3" name="AutoShape 7" descr="HHzMd2PoLU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 cstate="print"/>
          <a:srcRect l="17278" t="16754" r="16753" b="13437"/>
          <a:stretch>
            <a:fillRect/>
          </a:stretch>
        </p:blipFill>
        <p:spPr bwMode="auto">
          <a:xfrm>
            <a:off x="4714876" y="4786322"/>
            <a:ext cx="300039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Римма\Портфолио\Портфолио 2022-2023\2 пг 2022-2023\Автопробег Инклюзивный путь\Посты в соцсетях\10 июня Ростов\Все вмест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714884"/>
            <a:ext cx="2778116" cy="185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Римма\Портфолио\Портфолио 2022-2023\2 пг 2022-2023\Автопробег Инклюзивный путь\Посты в соцсетях\8 июня Волгоград\ТД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0496" y="928670"/>
            <a:ext cx="3718071" cy="2303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Римма\Портфолио 2022-2023\2 пг 2022-2023\Автопробег Инклюзивный путь\Новый точечный рисун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42852"/>
            <a:ext cx="3429175" cy="2286016"/>
          </a:xfrm>
          <a:prstGeom prst="rect">
            <a:avLst/>
          </a:prstGeom>
          <a:noFill/>
        </p:spPr>
      </p:pic>
      <p:pic>
        <p:nvPicPr>
          <p:cNvPr id="2050" name="Picture 2" descr="C:\Римма\Портфолио\Портфолио 2022-2023\2 пг 2022-2023\Автопробег Инклюзивный путь\Посты в соцсетях\8 июня Волгоград\OORdHnZyN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2852"/>
            <a:ext cx="2696947" cy="2536816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714620"/>
            <a:ext cx="4286280" cy="357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143248"/>
            <a:ext cx="385915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1886</TotalTime>
  <Words>789</Words>
  <Application>Microsoft Office PowerPoint</Application>
  <PresentationFormat>Экран (4:3)</PresentationFormat>
  <Paragraphs>86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Эркер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Патриотические акции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HLK</cp:lastModifiedBy>
  <cp:revision>235</cp:revision>
  <dcterms:created xsi:type="dcterms:W3CDTF">2020-10-29T05:00:52Z</dcterms:created>
  <dcterms:modified xsi:type="dcterms:W3CDTF">2023-10-31T18:40:31Z</dcterms:modified>
</cp:coreProperties>
</file>