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7091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Волонтерский отряд «АРЧА»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984776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33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517232"/>
            <a:ext cx="813690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Волонтёрство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деятельность, совершаемая добровольно на благо общества или отдельных социальных групп, без расчета на вознаграждение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4" y="230888"/>
            <a:ext cx="3244904" cy="2433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67" y="230888"/>
            <a:ext cx="3244904" cy="24336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76525"/>
            <a:ext cx="3240360" cy="24246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99" y="2876525"/>
            <a:ext cx="3227572" cy="24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589240"/>
            <a:ext cx="835292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нашего отряда: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оказать позитивное влияние на сверстников при выборе ими жизненных ценностей.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692696"/>
            <a:ext cx="8208912" cy="46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4248472" cy="52937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 проводим: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-Беседа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-Групповые занятия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-Изготовление плакатов, видео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-Выпуск газет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-Оформление информационного стенда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-Акция волонтеров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-Листовки, буклеты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-Игры и конкурсы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-Викторины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-Обучающие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занятия,мастер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-классы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-Тренинги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-КВНы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-Встреча с замечательными людьми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-Спортивные мероприятия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9813"/>
            <a:ext cx="3707904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0"/>
          <a:stretch/>
        </p:blipFill>
        <p:spPr>
          <a:xfrm>
            <a:off x="4932040" y="3395014"/>
            <a:ext cx="3707904" cy="22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352928" cy="2246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Заповеди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наших волонтеров: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1.Найди того, кто нуждается в твоей поддержке, помоги, защити его.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2.Раскрой себя в любой полезной для окружающих и тебя самого деятельности.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3.Помни, что твоя ценность- в твоем здоровье.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4.Оценивай себя и своих товарищей не по словам, а по реальным отношениям и поступкам.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1"/>
          <a:stretch/>
        </p:blipFill>
        <p:spPr>
          <a:xfrm>
            <a:off x="1395307" y="2996952"/>
            <a:ext cx="6209369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789040"/>
            <a:ext cx="8496945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 волонтера: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1.Если ты волонтёр, забудь лень и равнодушие к проблемам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2.Будь генератором идей!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3.Уважай мнение других!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4.Критикуешь-предлагай,предлагаешь-выполняй!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5.Обещаешь-сделай!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6.Не умеешь-научись!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7.Будь настойчив в движении целей!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8.Веди здоровый образ жизни! Твой образ жизни-пример для подражания.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008" y="188640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8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66" y="404664"/>
            <a:ext cx="8572500" cy="4667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655" y="5517232"/>
            <a:ext cx="849694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«Маленький акт доброты стоит больше, чем величайшее намерение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Оскар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Уальд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8879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339</TotalTime>
  <Words>206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Админ№5</dc:creator>
  <cp:lastModifiedBy>Eduard</cp:lastModifiedBy>
  <cp:revision>9</cp:revision>
  <dcterms:created xsi:type="dcterms:W3CDTF">2023-07-14T06:43:50Z</dcterms:created>
  <dcterms:modified xsi:type="dcterms:W3CDTF">2023-07-14T12:43:38Z</dcterms:modified>
</cp:coreProperties>
</file>