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4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9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4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3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2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3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5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1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1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9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0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37C7-F9F6-4D46-A828-F6F12F316A35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7DE-1C30-4CA4-A6A5-A95A04922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5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9D8920-D9D7-42F1-B836-C722FBC2A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9505FD-52B4-4F2F-A69C-4B82C8624A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EFB330D-7181-49E8-B835-CF008F87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1585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78FF44-7981-4325-87C4-821802E54410}"/>
              </a:ext>
            </a:extLst>
          </p:cNvPr>
          <p:cNvSpPr txBox="1"/>
          <p:nvPr/>
        </p:nvSpPr>
        <p:spPr>
          <a:xfrm>
            <a:off x="685800" y="774474"/>
            <a:ext cx="79380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СОЦИАЛЬНЫЙ ПРОЕКТ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>«</a:t>
            </a:r>
            <a:r>
              <a:rPr lang="en-US" sz="5400" b="1" dirty="0">
                <a:solidFill>
                  <a:srgbClr val="002060"/>
                </a:solidFill>
              </a:rPr>
              <a:t>PRO </a:t>
            </a:r>
            <a:r>
              <a:rPr lang="ru-RU" sz="5400" b="1" dirty="0">
                <a:solidFill>
                  <a:srgbClr val="002060"/>
                </a:solidFill>
              </a:rPr>
              <a:t>БОРИСОГЛЕБСК»</a:t>
            </a:r>
          </a:p>
        </p:txBody>
      </p:sp>
    </p:spTree>
    <p:extLst>
      <p:ext uri="{BB962C8B-B14F-4D97-AF65-F5344CB8AC3E}">
        <p14:creationId xmlns:p14="http://schemas.microsoft.com/office/powerpoint/2010/main" val="338373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9B7F5-555F-437D-B0FB-92BA6876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540500-4CEE-470D-BA8A-081B97EF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5BF2E9-CD10-4781-A281-29C59897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47A22B3-FC38-4306-A949-9E088C2F710D}"/>
              </a:ext>
            </a:extLst>
          </p:cNvPr>
          <p:cNvSpPr txBox="1"/>
          <p:nvPr/>
        </p:nvSpPr>
        <p:spPr>
          <a:xfrm>
            <a:off x="2743200" y="-17868"/>
            <a:ext cx="64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 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Борисоглебск»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Борисоглебского городского округа расположено более ста памятников истории и культуры, находящихся под охраной государства, тем не менее информация об этих объектах скудна, а в некоторых случаях разбросана на разных информационных источниках или в принципе отсутствует в свободном доступе.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 направлен на обобщение и систематизацию данной информации, популяризацию истории Борисоглебска среди подростков и молодёжи.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 проекта: 25 декабря 2020 г. – </a:t>
            </a:r>
          </a:p>
          <a:p>
            <a:pPr algn="just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июля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08" y="4116451"/>
            <a:ext cx="3595242" cy="269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7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1D84FB-1A54-4161-B10C-A0FC53F5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285CB3-B495-4B47-A9B1-056C9676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8DB3A8-8D70-42FA-BAD1-BB5BA3EA1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1ECD50-9910-423B-95F0-3E5A248FD9A7}"/>
              </a:ext>
            </a:extLst>
          </p:cNvPr>
          <p:cNvSpPr txBox="1"/>
          <p:nvPr/>
        </p:nvSpPr>
        <p:spPr>
          <a:xfrm>
            <a:off x="418429" y="0"/>
            <a:ext cx="80298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800" b="1" dirty="0">
                <a:solidFill>
                  <a:srgbClr val="002060"/>
                </a:solidFill>
              </a:rPr>
              <a:t>Окружной фотоконкурс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«Портрет города» </a:t>
            </a:r>
          </a:p>
          <a:p>
            <a:pPr algn="just"/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44590F8A-0EBC-4FCA-BB7A-A9525C25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35" y="974332"/>
            <a:ext cx="3294528" cy="219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0" t="5776" r="30084"/>
          <a:stretch/>
        </p:blipFill>
        <p:spPr bwMode="auto">
          <a:xfrm>
            <a:off x="2766475" y="3772301"/>
            <a:ext cx="2345634" cy="252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sun9-45.userapi.com/impg/iU9-q7qQuf0mcCDuAMjMIy7SQdTYWBKTBH9IHA/Pau58TWo9eA.jpg?size=2560x1703&amp;quality=96&amp;sign=9f8c85b63047d1bdc7979234fa874e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72" y="4856671"/>
            <a:ext cx="2806920" cy="18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2.userapi.com/impg/38FqoFmoPQTIfrxJaYaDdwdEdkijBCpaCN2VPw/iJAQhBHIKFw.jpg?size=1260x857&amp;quality=96&amp;sign=136f3c89c624824984f0bcae3875a14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72" y="2700149"/>
            <a:ext cx="2812428" cy="19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36742" y="4428380"/>
            <a:ext cx="340725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РАБОТЫ ПОБЕДИТЕЛЕЙ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6639" y="6350735"/>
            <a:ext cx="340725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ОНЛАЙН - ВИКТОРИНА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7B8F027-8082-4340-A2B2-387B01CF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42" y="1232076"/>
            <a:ext cx="3294529" cy="219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2214" y="3026580"/>
            <a:ext cx="3407258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НАГРАЖДЕНИЕ ПОБЕДИТЕЛЕЙ ФОТОКОНКУРСА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2034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DABC85-B4EA-410F-92FC-B54792C1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1D1FFB-346B-4AA6-AB96-11FE1137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0414649-D507-4CEB-89FB-41C3E6F9B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5FCC2EF2-3871-4A65-A379-0C5C6CD4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6" y="2979401"/>
            <a:ext cx="3784362" cy="25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85626D8-D737-4CA2-BE4F-38928753B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695" y="965570"/>
            <a:ext cx="6145305" cy="1761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1ECD50-9910-423B-95F0-3E5A248FD9A7}"/>
              </a:ext>
            </a:extLst>
          </p:cNvPr>
          <p:cNvSpPr txBox="1"/>
          <p:nvPr/>
        </p:nvSpPr>
        <p:spPr>
          <a:xfrm>
            <a:off x="1272701" y="159026"/>
            <a:ext cx="8029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Панорамная онлайн - экскурсия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2471"/>
            <a:ext cx="3260033" cy="183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47" y="4911792"/>
            <a:ext cx="2822715" cy="158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64089" y="2435316"/>
            <a:ext cx="340725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ИНТЕРЬЕР БФ ВГУ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4775" y="4370133"/>
            <a:ext cx="340725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ИНТЕРЬЕР ДРАМТЕАТРА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9899" y="6392632"/>
            <a:ext cx="340725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ИНТЕРЬЕР БФ ВГТУ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450" y="5350507"/>
            <a:ext cx="3407258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АКТИВИСТЫ «ДОБРОЙ ВОЛИ»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ПРОВОДЯТ ЭКСКУРСИЮ</a:t>
            </a:r>
          </a:p>
        </p:txBody>
      </p:sp>
    </p:spTree>
    <p:extLst>
      <p:ext uri="{BB962C8B-B14F-4D97-AF65-F5344CB8AC3E}">
        <p14:creationId xmlns:p14="http://schemas.microsoft.com/office/powerpoint/2010/main" val="418220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254A58-BC37-4DE7-97BB-A92DC9A8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7A3F6E-F917-48E3-878D-E1985F54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52E395-4A08-401C-BEF5-9F091C99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3FA0AC57-9166-46F4-89F1-C80C8F41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36" y="1015775"/>
            <a:ext cx="3297594" cy="21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D4321003-130E-4C42-AAE8-35F06797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50" y="4244443"/>
            <a:ext cx="3338029" cy="22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3F23E1E4-984D-4082-A834-E68CE348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42" y="4244443"/>
            <a:ext cx="3338029" cy="22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1ECD50-9910-423B-95F0-3E5A248FD9A7}"/>
              </a:ext>
            </a:extLst>
          </p:cNvPr>
          <p:cNvSpPr txBox="1"/>
          <p:nvPr/>
        </p:nvSpPr>
        <p:spPr>
          <a:xfrm>
            <a:off x="1809414" y="99392"/>
            <a:ext cx="8029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Квест</a:t>
            </a:r>
            <a:r>
              <a:rPr lang="ru-RU" sz="2800" b="1" dirty="0">
                <a:solidFill>
                  <a:srgbClr val="002060"/>
                </a:solidFill>
              </a:rPr>
              <a:t> – игра «История одного города»</a:t>
            </a:r>
          </a:p>
        </p:txBody>
      </p:sp>
      <p:pic>
        <p:nvPicPr>
          <p:cNvPr id="8" name="Picture 6" descr="https://sun9-49.userapi.com/impg/d0euL4bsefcPkpewpT9WYYFEgNa3sOEHKLUldg/HLyBI86fkoc.jpg?size=2560x1707&amp;quality=96&amp;sign=d09fe7a2b6c2b8ff5f37fc3294f5827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29" y="1015774"/>
            <a:ext cx="3338029" cy="22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76607" y="3030077"/>
            <a:ext cx="3407258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СТАНЦИЯ «РУССКО – АЗИАТСКИЙ БАНК»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6742" y="3081277"/>
            <a:ext cx="340725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СТАНЦИЯ «ДОМ ДЕРИБЕЗОВА»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0143" y="3875111"/>
            <a:ext cx="340725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ПОДВИДЕНИЕ ИТОГОВ КВЕСТА</a:t>
            </a:r>
          </a:p>
        </p:txBody>
      </p:sp>
    </p:spTree>
    <p:extLst>
      <p:ext uri="{BB962C8B-B14F-4D97-AF65-F5344CB8AC3E}">
        <p14:creationId xmlns:p14="http://schemas.microsoft.com/office/powerpoint/2010/main" val="355303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7314E4-86D2-4EB8-B469-EDD59D90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D89799-9417-4D4D-B2B7-FB42DC4B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2523D64-AD14-464C-8622-E55126574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5032CD-FAD8-46AD-AD89-5AD076E1502D}"/>
              </a:ext>
            </a:extLst>
          </p:cNvPr>
          <p:cNvSpPr txBox="1"/>
          <p:nvPr/>
        </p:nvSpPr>
        <p:spPr>
          <a:xfrm>
            <a:off x="2236304" y="0"/>
            <a:ext cx="67594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Результаты реализации проекта</a:t>
            </a:r>
            <a:endParaRPr lang="ru-RU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пополнили знания об истории города Борисоглебска и проявили творческие способности;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и молодёжь приобщились к изучению истории родного края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школьников, студентов и работающей молодёжи сформирована мотивация к дальнейшему изучению истории;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размещён познавательный контент об истории города Борисоглебска.</a:t>
            </a:r>
          </a:p>
        </p:txBody>
      </p:sp>
      <p:pic>
        <p:nvPicPr>
          <p:cNvPr id="8" name="Picture 2" descr="http://qrcoder.ru/code/?https%3A%2F%2Fvk.com%2Fpublic200969532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4" y="3279724"/>
            <a:ext cx="3017258" cy="30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75" y="5029199"/>
            <a:ext cx="2615959" cy="174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/>
          <a:stretch/>
        </p:blipFill>
        <p:spPr bwMode="auto">
          <a:xfrm>
            <a:off x="6331307" y="3091070"/>
            <a:ext cx="2519960" cy="179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sun9-17.userapi.com/impg/d5LpyvEEEQ7acxqyToawjAAIYzvGyT4NW2R61A/BxxaGTzBK3A.jpg?size=2560x1707&amp;quality=96&amp;sign=8bb7396e5934ea5e5eb894cc192951d7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1" r="7093" b="19113"/>
          <a:stretch/>
        </p:blipFill>
        <p:spPr bwMode="auto">
          <a:xfrm>
            <a:off x="3426567" y="3091070"/>
            <a:ext cx="2576667" cy="17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4.userapi.com/impg/7aqogDjvJveyvEbzw1dQLbdN0jIElsys7pw0Dw/HxNJN3NSj-M.jpg?size=2560x1707&amp;quality=96&amp;sign=3ec0d38c5bbda48907af53705f45ad2f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" r="8403"/>
          <a:stretch/>
        </p:blipFill>
        <p:spPr bwMode="auto">
          <a:xfrm>
            <a:off x="6342431" y="5029199"/>
            <a:ext cx="2508836" cy="17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40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195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anyone</cp:lastModifiedBy>
  <cp:revision>27</cp:revision>
  <dcterms:created xsi:type="dcterms:W3CDTF">2021-10-10T06:17:47Z</dcterms:created>
  <dcterms:modified xsi:type="dcterms:W3CDTF">2022-06-19T18:43:48Z</dcterms:modified>
</cp:coreProperties>
</file>