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278" r:id="rId7"/>
    <p:sldId id="277" r:id="rId8"/>
    <p:sldId id="258" r:id="rId9"/>
    <p:sldId id="264" r:id="rId10"/>
    <p:sldId id="276" r:id="rId11"/>
    <p:sldId id="274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9C3F0-1C7D-4A41-97D4-4FAF800B4A3B}" v="1273" dt="2020-04-30T13:30:09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5033" autoAdjust="0"/>
  </p:normalViewPr>
  <p:slideViewPr>
    <p:cSldViewPr snapToGrid="0" snapToObjects="1">
      <p:cViewPr varScale="1">
        <p:scale>
          <a:sx n="111" d="100"/>
          <a:sy n="111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3.svg"/><Relationship Id="rId1" Type="http://schemas.openxmlformats.org/officeDocument/2006/relationships/image" Target="../media/image11.png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3.svg"/><Relationship Id="rId1" Type="http://schemas.openxmlformats.org/officeDocument/2006/relationships/image" Target="../media/image11.png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Хореография</a:t>
          </a:r>
          <a:endParaRPr lang="ru-RU" noProof="0" dirty="0"/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ru-RU" noProof="0" dirty="0"/>
        </a:p>
      </dgm:t>
    </dgm:pt>
    <dgm:pt modelId="{D044F6BA-1D90-EC47-8A78-B9796198ECF5}" type="sibTrans" cxnId="{31C3237C-2299-B649-8C93-587C97AC9999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E39563C5-C199-4F5B-A899-8CC0710341A0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Актерское мастерство</a:t>
          </a:r>
          <a:endParaRPr lang="ru-RU" noProof="0" dirty="0"/>
        </a:p>
      </dgm: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ru-RU" noProof="0" dirty="0"/>
        </a:p>
      </dgm:t>
    </dgm:pt>
    <dgm:pt modelId="{BC971DAC-9BE2-44B2-ABE4-8099C777E9C4}" type="sibTrans" cxnId="{BBAD9FDB-1013-4B11-A9AE-2815527D1B78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15B1A768-2666-4AB4-BDA7-F0E3C4160D59}">
      <dgm:prSet phldr="0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Поэзия </a:t>
          </a:r>
          <a:endParaRPr lang="ru-RU" noProof="0" dirty="0"/>
        </a:p>
      </dgm: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ru-RU" noProof="0" dirty="0"/>
        </a:p>
      </dgm:t>
    </dgm:pt>
    <dgm:pt modelId="{72FFCBD4-DD9D-4E06-81E4-54307F97A3F0}" type="sibTrans" cxnId="{08DEC938-538C-403B-80C3-828B96DAFF82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ru-RU" noProof="0" dirty="0"/>
        </a:p>
      </dgm:t>
    </dgm:pt>
    <dgm:pt modelId="{3AA5586A-C40E-4DDA-98A5-6545F36F46AB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Фотография</a:t>
          </a:r>
          <a:endParaRPr lang="ru-RU" noProof="0" dirty="0"/>
        </a:p>
      </dgm:t>
    </dgm:pt>
    <dgm:pt modelId="{ABF44FB7-9255-4D99-BC69-3BE74FDF8E87}" type="parTrans" cxnId="{119FEAF1-383D-4740-9124-CC9EEA7E35F9}">
      <dgm:prSet/>
      <dgm:spPr/>
      <dgm:t>
        <a:bodyPr rtlCol="0"/>
        <a:lstStyle/>
        <a:p>
          <a:pPr rtl="0"/>
          <a:endParaRPr lang="ru-RU" noProof="0" dirty="0"/>
        </a:p>
      </dgm:t>
    </dgm:pt>
    <dgm:pt modelId="{19FB306E-81B4-4F3F-99EE-765120CBB6B3}" type="sibTrans" cxnId="{119FEAF1-383D-4740-9124-CC9EEA7E35F9}">
      <dgm:prSet/>
      <dgm:spPr/>
      <dgm:t>
        <a:bodyPr rtlCol="0"/>
        <a:lstStyle/>
        <a:p>
          <a:pPr rtl="0"/>
          <a:endParaRPr lang="ru-RU" noProof="0" dirty="0"/>
        </a:p>
      </dgm:t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4"/>
      <dgm:spPr/>
    </dgm:pt>
    <dgm:pt modelId="{F55B2F71-E638-412C-8147-FC7081E08B04}" type="pres">
      <dgm:prSet presAssocID="{66039115-797B-304C-9FC0-EFABB1F21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4"/>
      <dgm:spPr/>
    </dgm:pt>
    <dgm:pt modelId="{C425A8E1-258A-4D4B-9D55-24376C0AB360}" type="pres">
      <dgm:prSet presAssocID="{E39563C5-C199-4F5B-A899-8CC0710341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4"/>
      <dgm:spPr/>
    </dgm:pt>
    <dgm:pt modelId="{D99F53AC-3AF2-437B-A5AB-1239ADEC0676}" type="pres">
      <dgm:prSet presAssocID="{15B1A768-2666-4AB4-BDA7-F0E3C4160D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4"/>
      <dgm:spPr/>
    </dgm:pt>
    <dgm:pt modelId="{41C0BC0F-FFD5-42B5-B952-9316B9364F6F}" type="pres">
      <dgm:prSet presAssocID="{3AA5586A-C40E-4DDA-98A5-6545F36F46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65F7D3A9-7360-41F2-9288-DC394F90F4EC}" type="presOf" srcId="{3AA5586A-C40E-4DDA-98A5-6545F36F46AB}" destId="{7703AFE5-FAA2-4D8A-AEFA-D3C5CB41E5BC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72DB18FF-BDCF-4526-AB7E-380701B71043}" type="presOf" srcId="{72FFCBD4-DD9D-4E06-81E4-54307F97A3F0}" destId="{8F14F3AD-A362-45DF-80F5-2B8D1F566D80}" srcOrd="0" destOrd="0" presId="urn:microsoft.com/office/officeart/2018/2/layout/IconCircleList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  <dgm:cxn modelId="{F6DE935E-6528-4A29-9FE2-2236A11FA3B5}" type="presParOf" srcId="{326FDCF2-F375-4C3F-9814-C84BA9388F92}" destId="{8F14F3AD-A362-45DF-80F5-2B8D1F566D80}" srcOrd="5" destOrd="0" presId="urn:microsoft.com/office/officeart/2018/2/layout/IconCircleList"/>
    <dgm:cxn modelId="{1E564FA9-F723-4479-8013-22D1426128B6}" type="presParOf" srcId="{326FDCF2-F375-4C3F-9814-C84BA9388F92}" destId="{BDD20EE1-5DFF-4E16-802C-2448893CCB5A}" srcOrd="6" destOrd="0" presId="urn:microsoft.com/office/officeart/2018/2/layout/IconCircleList"/>
    <dgm:cxn modelId="{794FF77C-CF66-43A6-AFF0-913CEF2D0C2A}" type="presParOf" srcId="{BDD20EE1-5DFF-4E16-802C-2448893CCB5A}" destId="{7089FE6B-57E5-4306-8097-E758E000C828}" srcOrd="0" destOrd="0" presId="urn:microsoft.com/office/officeart/2018/2/layout/IconCircleList"/>
    <dgm:cxn modelId="{091EE8DB-F92B-4CB3-ABD6-FFEB56B07A8B}" type="presParOf" srcId="{BDD20EE1-5DFF-4E16-802C-2448893CCB5A}" destId="{41C0BC0F-FFD5-42B5-B952-9316B9364F6F}" srcOrd="1" destOrd="0" presId="urn:microsoft.com/office/officeart/2018/2/layout/IconCircleList"/>
    <dgm:cxn modelId="{DAE7DE5D-0787-4DCA-83CB-B15B42A3D0EC}" type="presParOf" srcId="{BDD20EE1-5DFF-4E16-802C-2448893CCB5A}" destId="{392FDDC2-BC7A-49BF-88A1-7B4956AD8377}" srcOrd="2" destOrd="0" presId="urn:microsoft.com/office/officeart/2018/2/layout/IconCircleList"/>
    <dgm:cxn modelId="{03A77C2B-16FB-486D-9C1B-3FF393F2E432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phldr="0" custT="1"/>
      <dgm:spPr/>
      <dgm:t>
        <a:bodyPr rtlCol="0"/>
        <a:lstStyle/>
        <a:p>
          <a:pPr rtl="0"/>
          <a:r>
            <a:rPr lang="ru-RU" sz="1500" b="1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Творческие коллаборации 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ru-RU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ru-RU" noProof="0" dirty="0"/>
        </a:p>
      </dgm:t>
    </dgm:pt>
    <dgm:pt modelId="{27C8F191-CB8B-4A89-9EDF-D94B6E4ADC92}">
      <dgm:prSet phldrT="[Text]" phldr="0" custT="1"/>
      <dgm:spPr/>
      <dgm:t>
        <a:bodyPr rtlCol="0"/>
        <a:lstStyle/>
        <a:p>
          <a:pPr rtl="0"/>
          <a:r>
            <a:rPr lang="ru-RU" sz="1500" b="1" noProof="0" dirty="0">
              <a:latin typeface="Calibri Light" panose="020F0302020204030204"/>
            </a:rPr>
            <a:t> Яркие концерты</a:t>
          </a:r>
          <a:endParaRPr lang="ru-RU" sz="1500" b="1" noProof="0" dirty="0"/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ru-RU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ru-RU" noProof="0" dirty="0"/>
        </a:p>
      </dgm:t>
    </dgm:pt>
    <dgm:pt modelId="{AEFF5EA2-6931-4098-96C8-31AE53CB425B}">
      <dgm:prSet phldrT="[Text]" phldr="0" custT="1"/>
      <dgm:spPr/>
      <dgm:t>
        <a:bodyPr rtlCol="0"/>
        <a:lstStyle/>
        <a:p>
          <a:pPr rtl="0"/>
          <a:r>
            <a:rPr lang="ru-RU" sz="1500" b="1" noProof="0" dirty="0">
              <a:latin typeface="Calibri Light" panose="020F0302020204030204"/>
            </a:rPr>
            <a:t> Мастер-классы и творческие встречи</a:t>
          </a:r>
          <a:endParaRPr lang="ru-RU" sz="15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ru-RU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ru-RU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 phldr="0"/>
      <dgm:spPr/>
      <dgm:t>
        <a:bodyPr rtlCol="0"/>
        <a:lstStyle/>
        <a:p>
          <a:pPr>
            <a:lnSpc>
              <a:spcPct val="100000"/>
            </a:lnSpc>
          </a:pPr>
          <a:r>
            <a:rPr lang="ru-RU" b="0" i="0" u="none" strike="noStrike" cap="none" baseline="0" noProof="0" dirty="0">
              <a:latin typeface="Calibri Light"/>
              <a:cs typeface="Calibri Light"/>
            </a:rPr>
            <a:t>Участники (молодые деятели культуры и искусства, прошедшие конкурсный отбор на участие в фестивале, в возрасте от 18 до 35 лет)</a:t>
          </a:r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ru-RU" noProof="0" dirty="0"/>
        </a:p>
      </dgm:t>
    </dgm:pt>
    <dgm:pt modelId="{D044F6BA-1D90-EC47-8A78-B9796198ECF5}" type="sibTrans" cxnId="{31C3237C-2299-B649-8C93-587C97AC9999}">
      <dgm:prSet/>
      <dgm:spPr/>
      <dgm:t>
        <a:bodyPr rtlCol="0"/>
        <a:lstStyle/>
        <a:p>
          <a:pPr>
            <a:lnSpc>
              <a:spcPct val="100000"/>
            </a:lnSpc>
          </a:pPr>
          <a:endParaRPr lang="ru-RU" noProof="0" dirty="0"/>
        </a:p>
      </dgm:t>
    </dgm:pt>
    <dgm:pt modelId="{E39563C5-C199-4F5B-A899-8CC0710341A0}">
      <dgm:prSet phldr="0"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Гости (топ-спикеры, которые делятся своим профессиональным опытом)</a:t>
          </a:r>
          <a:endParaRPr lang="ru-RU" noProof="0" dirty="0"/>
        </a:p>
      </dgm: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ru-RU" noProof="0" dirty="0"/>
        </a:p>
      </dgm:t>
    </dgm:pt>
    <dgm:pt modelId="{BC971DAC-9BE2-44B2-ABE4-8099C777E9C4}" type="sibTrans" cxnId="{BBAD9FDB-1013-4B11-A9AE-2815527D1B78}">
      <dgm:prSet/>
      <dgm:spPr/>
      <dgm:t>
        <a:bodyPr rtlCol="0"/>
        <a:lstStyle/>
        <a:p>
          <a:pPr>
            <a:lnSpc>
              <a:spcPct val="100000"/>
            </a:lnSpc>
          </a:pPr>
          <a:endParaRPr lang="ru-RU" noProof="0" dirty="0"/>
        </a:p>
      </dgm:t>
    </dgm:pt>
    <dgm:pt modelId="{15B1A768-2666-4AB4-BDA7-F0E3C4160D59}">
      <dgm:prSet phldr="0"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 Творческие кураторы (профессионалы в своей среде, лидеры мнений среди молодежи)</a:t>
          </a:r>
          <a:endParaRPr lang="ru-RU" noProof="0" dirty="0"/>
        </a:p>
      </dgm: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ru-RU" noProof="0" dirty="0"/>
        </a:p>
      </dgm:t>
    </dgm:pt>
    <dgm:pt modelId="{72FFCBD4-DD9D-4E06-81E4-54307F97A3F0}" type="sibTrans" cxnId="{08DEC938-538C-403B-80C3-828B96DAFF82}">
      <dgm:prSet/>
      <dgm:spPr/>
      <dgm:t>
        <a:bodyPr rtlCol="0"/>
        <a:lstStyle/>
        <a:p>
          <a:pPr>
            <a:lnSpc>
              <a:spcPct val="100000"/>
            </a:lnSpc>
          </a:pPr>
          <a:endParaRPr lang="ru-RU" noProof="0" dirty="0"/>
        </a:p>
      </dgm:t>
    </dgm:pt>
    <dgm:pt modelId="{3AA5586A-C40E-4DDA-98A5-6545F36F46AB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ru-RU" noProof="0" dirty="0">
              <a:latin typeface="Calibri Light" panose="020F0302020204030204"/>
            </a:rPr>
            <a:t>Команда-организаторов (специалисты прошедшие конкурсный отбор и обучение)</a:t>
          </a:r>
          <a:endParaRPr lang="ru-RU" noProof="0" dirty="0"/>
        </a:p>
      </dgm:t>
    </dgm:pt>
    <dgm:pt modelId="{ABF44FB7-9255-4D99-BC69-3BE74FDF8E87}" type="parTrans" cxnId="{119FEAF1-383D-4740-9124-CC9EEA7E35F9}">
      <dgm:prSet/>
      <dgm:spPr/>
      <dgm:t>
        <a:bodyPr rtlCol="0"/>
        <a:lstStyle/>
        <a:p>
          <a:pPr rtl="0"/>
          <a:endParaRPr lang="ru-RU" noProof="0" dirty="0"/>
        </a:p>
      </dgm:t>
    </dgm:pt>
    <dgm:pt modelId="{19FB306E-81B4-4F3F-99EE-765120CBB6B3}" type="sibTrans" cxnId="{119FEAF1-383D-4740-9124-CC9EEA7E35F9}">
      <dgm:prSet/>
      <dgm:spPr/>
      <dgm:t>
        <a:bodyPr rtlCol="0"/>
        <a:lstStyle/>
        <a:p>
          <a:pPr rtl="0"/>
          <a:endParaRPr lang="ru-RU" noProof="0" dirty="0"/>
        </a:p>
      </dgm:t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4"/>
      <dgm:spPr/>
    </dgm:pt>
    <dgm:pt modelId="{F55B2F71-E638-412C-8147-FC7081E08B04}" type="pres">
      <dgm:prSet presAssocID="{66039115-797B-304C-9FC0-EFABB1F21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4"/>
      <dgm:spPr/>
    </dgm:pt>
    <dgm:pt modelId="{C425A8E1-258A-4D4B-9D55-24376C0AB360}" type="pres">
      <dgm:prSet presAssocID="{E39563C5-C199-4F5B-A899-8CC0710341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4"/>
      <dgm:spPr/>
    </dgm:pt>
    <dgm:pt modelId="{D99F53AC-3AF2-437B-A5AB-1239ADEC0676}" type="pres">
      <dgm:prSet presAssocID="{15B1A768-2666-4AB4-BDA7-F0E3C4160D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4"/>
      <dgm:spPr/>
    </dgm:pt>
    <dgm:pt modelId="{41C0BC0F-FFD5-42B5-B952-9316B9364F6F}" type="pres">
      <dgm:prSet presAssocID="{3AA5586A-C40E-4DDA-98A5-6545F36F46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455E816-70DA-4253-85C0-8AFC639C8E38}" type="presOf" srcId="{D044F6BA-1D90-EC47-8A78-B9796198ECF5}" destId="{BB1D33AA-C75A-465A-93F0-2B3A7346088F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12096149-AC8D-4F72-B03B-0DE20744E09D}" type="presOf" srcId="{BC971DAC-9BE2-44B2-ABE4-8099C777E9C4}" destId="{CEB8DC13-2561-455C-A0BE-EE905F81836F}" srcOrd="0" destOrd="0" presId="urn:microsoft.com/office/officeart/2018/2/layout/IconCircleList"/>
    <dgm:cxn modelId="{8A28E770-294A-46E3-8735-D32EC25C12A8}" type="presOf" srcId="{66039115-797B-304C-9FC0-EFABB1F21232}" destId="{E05AF25A-E676-44EA-BB66-F2100ACAD1CB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4559B587-32BA-4467-A7D0-892C5C34AF18}" type="presOf" srcId="{E39563C5-C199-4F5B-A899-8CC0710341A0}" destId="{523C7F31-A7C1-43C9-AE27-AAE9100EE1FE}" srcOrd="0" destOrd="0" presId="urn:microsoft.com/office/officeart/2018/2/layout/IconCircleList"/>
    <dgm:cxn modelId="{03C5528E-CAC2-46F6-927E-7C00C390D16D}" type="presOf" srcId="{15B1A768-2666-4AB4-BDA7-F0E3C4160D59}" destId="{D203E058-79E0-456E-A0FD-258E317D3D6A}" srcOrd="0" destOrd="0" presId="urn:microsoft.com/office/officeart/2018/2/layout/IconCircleList"/>
    <dgm:cxn modelId="{C618C69A-AA27-4154-8E84-C299EEF4D54C}" type="presOf" srcId="{489A589A-46DE-0F49-B460-E7914F3E440D}" destId="{B80C9CF3-C6BB-48D7-8AE1-5002D62D3761}" srcOrd="0" destOrd="0" presId="urn:microsoft.com/office/officeart/2018/2/layout/IconCircleList"/>
    <dgm:cxn modelId="{9EB07A9D-D6D7-48B7-A8B3-61930D41572A}" type="presOf" srcId="{3AA5586A-C40E-4DDA-98A5-6545F36F46AB}" destId="{7703AFE5-FAA2-4D8A-AEFA-D3C5CB41E5BC}" srcOrd="0" destOrd="0" presId="urn:microsoft.com/office/officeart/2018/2/layout/IconCircleList"/>
    <dgm:cxn modelId="{E141FAB7-64CD-454A-93B4-F41639FE2F91}" type="presOf" srcId="{72FFCBD4-DD9D-4E06-81E4-54307F97A3F0}" destId="{8F14F3AD-A362-45DF-80F5-2B8D1F566D80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DC97C3E2-F6B9-4697-B53F-F5D572BF34C2}" type="presParOf" srcId="{B80C9CF3-C6BB-48D7-8AE1-5002D62D3761}" destId="{326FDCF2-F375-4C3F-9814-C84BA9388F92}" srcOrd="0" destOrd="0" presId="urn:microsoft.com/office/officeart/2018/2/layout/IconCircleList"/>
    <dgm:cxn modelId="{1891CD81-F72A-4297-9D1D-F342AFF27697}" type="presParOf" srcId="{326FDCF2-F375-4C3F-9814-C84BA9388F92}" destId="{174069BD-8FE1-41A2-8250-6A5514FE224C}" srcOrd="0" destOrd="0" presId="urn:microsoft.com/office/officeart/2018/2/layout/IconCircleList"/>
    <dgm:cxn modelId="{23AF1FD0-389C-4492-9587-E399E439E452}" type="presParOf" srcId="{174069BD-8FE1-41A2-8250-6A5514FE224C}" destId="{5E340066-1B2E-4C4E-80A2-97E86ABFA479}" srcOrd="0" destOrd="0" presId="urn:microsoft.com/office/officeart/2018/2/layout/IconCircleList"/>
    <dgm:cxn modelId="{CE765A60-72DA-4009-8B37-76173C3904C6}" type="presParOf" srcId="{174069BD-8FE1-41A2-8250-6A5514FE224C}" destId="{F55B2F71-E638-412C-8147-FC7081E08B04}" srcOrd="1" destOrd="0" presId="urn:microsoft.com/office/officeart/2018/2/layout/IconCircleList"/>
    <dgm:cxn modelId="{2B8B602B-377B-4769-B731-6E5B90AE4574}" type="presParOf" srcId="{174069BD-8FE1-41A2-8250-6A5514FE224C}" destId="{5CDA7D5A-F452-463F-998B-177A76E8C08F}" srcOrd="2" destOrd="0" presId="urn:microsoft.com/office/officeart/2018/2/layout/IconCircleList"/>
    <dgm:cxn modelId="{D679286B-773E-434E-B9B0-D9F8D1A36639}" type="presParOf" srcId="{174069BD-8FE1-41A2-8250-6A5514FE224C}" destId="{E05AF25A-E676-44EA-BB66-F2100ACAD1CB}" srcOrd="3" destOrd="0" presId="urn:microsoft.com/office/officeart/2018/2/layout/IconCircleList"/>
    <dgm:cxn modelId="{1C86C551-FC1A-4F36-A5BF-FCEC463BCB8B}" type="presParOf" srcId="{326FDCF2-F375-4C3F-9814-C84BA9388F92}" destId="{BB1D33AA-C75A-465A-93F0-2B3A7346088F}" srcOrd="1" destOrd="0" presId="urn:microsoft.com/office/officeart/2018/2/layout/IconCircleList"/>
    <dgm:cxn modelId="{E69C0255-CF59-4350-8888-11652845D2E1}" type="presParOf" srcId="{326FDCF2-F375-4C3F-9814-C84BA9388F92}" destId="{D641F504-B527-445D-81F6-4B59E813C4A0}" srcOrd="2" destOrd="0" presId="urn:microsoft.com/office/officeart/2018/2/layout/IconCircleList"/>
    <dgm:cxn modelId="{98765FB8-F5CB-48EF-B39C-21B865CC78D8}" type="presParOf" srcId="{D641F504-B527-445D-81F6-4B59E813C4A0}" destId="{75512A68-FA50-4392-A441-C6EC352FE606}" srcOrd="0" destOrd="0" presId="urn:microsoft.com/office/officeart/2018/2/layout/IconCircleList"/>
    <dgm:cxn modelId="{ED15649E-822B-4C50-BF22-F4AEAA1B2B68}" type="presParOf" srcId="{D641F504-B527-445D-81F6-4B59E813C4A0}" destId="{C425A8E1-258A-4D4B-9D55-24376C0AB360}" srcOrd="1" destOrd="0" presId="urn:microsoft.com/office/officeart/2018/2/layout/IconCircleList"/>
    <dgm:cxn modelId="{E85907BA-10F0-48C2-9DFF-9D0F81874EF2}" type="presParOf" srcId="{D641F504-B527-445D-81F6-4B59E813C4A0}" destId="{9E9B2F2E-EF94-42A4-A2BE-0DEE20425DEE}" srcOrd="2" destOrd="0" presId="urn:microsoft.com/office/officeart/2018/2/layout/IconCircleList"/>
    <dgm:cxn modelId="{05F49853-2EA4-440A-BD36-3187478019EB}" type="presParOf" srcId="{D641F504-B527-445D-81F6-4B59E813C4A0}" destId="{523C7F31-A7C1-43C9-AE27-AAE9100EE1FE}" srcOrd="3" destOrd="0" presId="urn:microsoft.com/office/officeart/2018/2/layout/IconCircleList"/>
    <dgm:cxn modelId="{4B95C5D8-ADFA-431A-9344-C16EC21CCB73}" type="presParOf" srcId="{326FDCF2-F375-4C3F-9814-C84BA9388F92}" destId="{CEB8DC13-2561-455C-A0BE-EE905F81836F}" srcOrd="3" destOrd="0" presId="urn:microsoft.com/office/officeart/2018/2/layout/IconCircleList"/>
    <dgm:cxn modelId="{9839869B-BB37-45BA-A337-C95F9EB90275}" type="presParOf" srcId="{326FDCF2-F375-4C3F-9814-C84BA9388F92}" destId="{495B68A9-1523-4F46-9B02-682098319643}" srcOrd="4" destOrd="0" presId="urn:microsoft.com/office/officeart/2018/2/layout/IconCircleList"/>
    <dgm:cxn modelId="{A3F3FE95-CBB5-4713-B458-AC9A36D0BD05}" type="presParOf" srcId="{495B68A9-1523-4F46-9B02-682098319643}" destId="{2CA4BD4C-87EF-4944-9E57-97154B3B633C}" srcOrd="0" destOrd="0" presId="urn:microsoft.com/office/officeart/2018/2/layout/IconCircleList"/>
    <dgm:cxn modelId="{B3433F7B-B9B5-49AD-9984-2F9C9545D0C9}" type="presParOf" srcId="{495B68A9-1523-4F46-9B02-682098319643}" destId="{D99F53AC-3AF2-437B-A5AB-1239ADEC0676}" srcOrd="1" destOrd="0" presId="urn:microsoft.com/office/officeart/2018/2/layout/IconCircleList"/>
    <dgm:cxn modelId="{BE0F62EA-1129-436B-854F-E75C39D84208}" type="presParOf" srcId="{495B68A9-1523-4F46-9B02-682098319643}" destId="{EB4519A6-2EF6-4A3F-90AD-24C511B10908}" srcOrd="2" destOrd="0" presId="urn:microsoft.com/office/officeart/2018/2/layout/IconCircleList"/>
    <dgm:cxn modelId="{13C5D1BE-F58D-428A-9AED-D70DC12BD595}" type="presParOf" srcId="{495B68A9-1523-4F46-9B02-682098319643}" destId="{D203E058-79E0-456E-A0FD-258E317D3D6A}" srcOrd="3" destOrd="0" presId="urn:microsoft.com/office/officeart/2018/2/layout/IconCircleList"/>
    <dgm:cxn modelId="{FD35D9DA-F028-412D-A64F-80A0E70F1AA4}" type="presParOf" srcId="{326FDCF2-F375-4C3F-9814-C84BA9388F92}" destId="{8F14F3AD-A362-45DF-80F5-2B8D1F566D80}" srcOrd="5" destOrd="0" presId="urn:microsoft.com/office/officeart/2018/2/layout/IconCircleList"/>
    <dgm:cxn modelId="{D4EFDB7C-27CE-4A2C-BD40-9F3C37982C0C}" type="presParOf" srcId="{326FDCF2-F375-4C3F-9814-C84BA9388F92}" destId="{BDD20EE1-5DFF-4E16-802C-2448893CCB5A}" srcOrd="6" destOrd="0" presId="urn:microsoft.com/office/officeart/2018/2/layout/IconCircleList"/>
    <dgm:cxn modelId="{5C770EA7-6A01-44F8-929F-56EE82BA54B7}" type="presParOf" srcId="{BDD20EE1-5DFF-4E16-802C-2448893CCB5A}" destId="{7089FE6B-57E5-4306-8097-E758E000C828}" srcOrd="0" destOrd="0" presId="urn:microsoft.com/office/officeart/2018/2/layout/IconCircleList"/>
    <dgm:cxn modelId="{23E8200F-0934-4022-86ED-AC4D9B5E7BC8}" type="presParOf" srcId="{BDD20EE1-5DFF-4E16-802C-2448893CCB5A}" destId="{41C0BC0F-FFD5-42B5-B952-9316B9364F6F}" srcOrd="1" destOrd="0" presId="urn:microsoft.com/office/officeart/2018/2/layout/IconCircleList"/>
    <dgm:cxn modelId="{E725C1BC-FAB8-4D5E-B6C2-6958DABFB598}" type="presParOf" srcId="{BDD20EE1-5DFF-4E16-802C-2448893CCB5A}" destId="{392FDDC2-BC7A-49BF-88A1-7B4956AD8377}" srcOrd="2" destOrd="0" presId="urn:microsoft.com/office/officeart/2018/2/layout/IconCircleList"/>
    <dgm:cxn modelId="{CFE993AF-49A4-46F9-8A96-742B8C984EB1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29313" y="735315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92918" y="898921"/>
          <a:ext cx="451863" cy="451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075332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latin typeface="Calibri Light" panose="020F0302020204030204"/>
            </a:rPr>
            <a:t>Хореография</a:t>
          </a:r>
          <a:endParaRPr lang="ru-RU" sz="2400" kern="1200" noProof="0" dirty="0"/>
        </a:p>
      </dsp:txBody>
      <dsp:txXfrm>
        <a:off x="1075332" y="735315"/>
        <a:ext cx="1836390" cy="779074"/>
      </dsp:txXfrm>
    </dsp:sp>
    <dsp:sp modelId="{75512A68-FA50-4392-A441-C6EC352FE606}">
      <dsp:nvSpPr>
        <dsp:cNvPr id="0" name=""/>
        <dsp:cNvSpPr/>
      </dsp:nvSpPr>
      <dsp:spPr>
        <a:xfrm>
          <a:off x="3231700" y="735315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395305" y="898921"/>
          <a:ext cx="451863" cy="4518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4177719" y="735315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latin typeface="Calibri Light" panose="020F0302020204030204"/>
            </a:rPr>
            <a:t>Актерское мастерство</a:t>
          </a:r>
          <a:endParaRPr lang="ru-RU" sz="2400" kern="1200" noProof="0" dirty="0"/>
        </a:p>
      </dsp:txBody>
      <dsp:txXfrm>
        <a:off x="4177719" y="735315"/>
        <a:ext cx="1836390" cy="779074"/>
      </dsp:txXfrm>
    </dsp:sp>
    <dsp:sp modelId="{2CA4BD4C-87EF-4944-9E57-97154B3B633C}">
      <dsp:nvSpPr>
        <dsp:cNvPr id="0" name=""/>
        <dsp:cNvSpPr/>
      </dsp:nvSpPr>
      <dsp:spPr>
        <a:xfrm>
          <a:off x="129313" y="2134742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92918" y="2298348"/>
          <a:ext cx="451863" cy="4518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075332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latin typeface="Calibri Light" panose="020F0302020204030204"/>
            </a:rPr>
            <a:t>Поэзия </a:t>
          </a:r>
          <a:endParaRPr lang="ru-RU" sz="2400" kern="1200" noProof="0" dirty="0"/>
        </a:p>
      </dsp:txBody>
      <dsp:txXfrm>
        <a:off x="1075332" y="2134742"/>
        <a:ext cx="1836390" cy="779074"/>
      </dsp:txXfrm>
    </dsp:sp>
    <dsp:sp modelId="{7089FE6B-57E5-4306-8097-E758E000C828}">
      <dsp:nvSpPr>
        <dsp:cNvPr id="0" name=""/>
        <dsp:cNvSpPr/>
      </dsp:nvSpPr>
      <dsp:spPr>
        <a:xfrm>
          <a:off x="3231700" y="2134742"/>
          <a:ext cx="779074" cy="779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3395305" y="2298348"/>
          <a:ext cx="451863" cy="4518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4177719" y="2134742"/>
          <a:ext cx="1836390" cy="77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noProof="0" dirty="0">
              <a:latin typeface="Calibri Light" panose="020F0302020204030204"/>
            </a:rPr>
            <a:t>Фотография</a:t>
          </a:r>
          <a:endParaRPr lang="ru-RU" sz="2400" kern="1200" noProof="0" dirty="0"/>
        </a:p>
      </dsp:txBody>
      <dsp:txXfrm>
        <a:off x="4177719" y="2134742"/>
        <a:ext cx="1836390" cy="779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746397" y="269357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Творческие коллаборации </a:t>
          </a:r>
        </a:p>
      </dsp:txBody>
      <dsp:txXfrm>
        <a:off x="2213408" y="736358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3565945" y="124069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54" y="322131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554" y="156353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799102" y="62810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96359" y="29674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noProof="0" dirty="0">
              <a:latin typeface="Calibri Light" panose="020F0302020204030204"/>
            </a:rPr>
            <a:t> Яркие концерты</a:t>
          </a:r>
          <a:endParaRPr lang="ru-RU" sz="1500" b="1" kern="1200" noProof="0" dirty="0"/>
        </a:p>
      </dsp:txBody>
      <dsp:txXfrm>
        <a:off x="567415" y="56771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3207136" y="63928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188255" y="-124069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noProof="0" dirty="0">
              <a:latin typeface="Calibri Light" panose="020F0302020204030204"/>
            </a:rPr>
            <a:t> Мастер-классы и творческие встречи</a:t>
          </a:r>
          <a:endParaRPr lang="ru-RU" sz="1500" b="1" kern="1200" noProof="0" dirty="0"/>
        </a:p>
      </dsp:txBody>
      <dsp:txXfrm>
        <a:off x="5483344" y="17092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683888" y="11299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44111" y="1084235"/>
          <a:ext cx="975651" cy="9756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48998" y="1289122"/>
          <a:ext cx="565877" cy="565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228830" y="1084235"/>
          <a:ext cx="2299749" cy="97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strike="noStrike" kern="1200" cap="none" baseline="0" noProof="0" dirty="0">
              <a:latin typeface="Calibri Light"/>
              <a:cs typeface="Calibri Light"/>
            </a:rPr>
            <a:t>Участники (молодые деятели культуры и искусства, прошедшие конкурсный отбор на участие в фестивале, в возрасте от 18 до 35 лет)</a:t>
          </a:r>
        </a:p>
      </dsp:txBody>
      <dsp:txXfrm>
        <a:off x="1228830" y="1084235"/>
        <a:ext cx="2299749" cy="975651"/>
      </dsp:txXfrm>
    </dsp:sp>
    <dsp:sp modelId="{75512A68-FA50-4392-A441-C6EC352FE606}">
      <dsp:nvSpPr>
        <dsp:cNvPr id="0" name=""/>
        <dsp:cNvSpPr/>
      </dsp:nvSpPr>
      <dsp:spPr>
        <a:xfrm>
          <a:off x="3929293" y="1084235"/>
          <a:ext cx="975651" cy="9756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4134180" y="1289122"/>
          <a:ext cx="565877" cy="565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5114012" y="1084235"/>
          <a:ext cx="2299749" cy="97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noProof="0" dirty="0">
              <a:latin typeface="Calibri Light" panose="020F0302020204030204"/>
            </a:rPr>
            <a:t>Гости (топ-спикеры, которые делятся своим профессиональным опытом)</a:t>
          </a:r>
          <a:endParaRPr lang="ru-RU" sz="1200" kern="1200" noProof="0" dirty="0"/>
        </a:p>
      </dsp:txBody>
      <dsp:txXfrm>
        <a:off x="5114012" y="1084235"/>
        <a:ext cx="2299749" cy="975651"/>
      </dsp:txXfrm>
    </dsp:sp>
    <dsp:sp modelId="{2CA4BD4C-87EF-4944-9E57-97154B3B633C}">
      <dsp:nvSpPr>
        <dsp:cNvPr id="0" name=""/>
        <dsp:cNvSpPr/>
      </dsp:nvSpPr>
      <dsp:spPr>
        <a:xfrm>
          <a:off x="44111" y="2903696"/>
          <a:ext cx="975651" cy="9756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48998" y="3108582"/>
          <a:ext cx="565877" cy="565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228830" y="2903696"/>
          <a:ext cx="2299749" cy="97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noProof="0" dirty="0">
              <a:latin typeface="Calibri Light" panose="020F0302020204030204"/>
            </a:rPr>
            <a:t> Творческие кураторы (профессионалы в своей среде, лидеры мнений среди молодежи)</a:t>
          </a:r>
          <a:endParaRPr lang="ru-RU" sz="1200" kern="1200" noProof="0" dirty="0"/>
        </a:p>
      </dsp:txBody>
      <dsp:txXfrm>
        <a:off x="1228830" y="2903696"/>
        <a:ext cx="2299749" cy="975651"/>
      </dsp:txXfrm>
    </dsp:sp>
    <dsp:sp modelId="{7089FE6B-57E5-4306-8097-E758E000C828}">
      <dsp:nvSpPr>
        <dsp:cNvPr id="0" name=""/>
        <dsp:cNvSpPr/>
      </dsp:nvSpPr>
      <dsp:spPr>
        <a:xfrm>
          <a:off x="3929293" y="2903696"/>
          <a:ext cx="975651" cy="9756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4134180" y="3108582"/>
          <a:ext cx="565877" cy="5658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5114012" y="2903696"/>
          <a:ext cx="2299749" cy="97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noProof="0" dirty="0">
              <a:latin typeface="Calibri Light" panose="020F0302020204030204"/>
            </a:rPr>
            <a:t>Команда-организаторов (специалисты прошедшие конкурсный отбор и обучение)</a:t>
          </a:r>
          <a:endParaRPr lang="ru-RU" sz="1200" kern="1200" noProof="0" dirty="0"/>
        </a:p>
      </dsp:txBody>
      <dsp:txXfrm>
        <a:off x="5114012" y="2903696"/>
        <a:ext cx="2299749" cy="975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E11E3A-C9ED-4478-8E74-6EA60396DC17}" type="datetime1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EF27E8-CC73-4BD4-BE7E-584FE3DD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D8ED85-8646-4247-B062-ED65B0A31DC0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85B5E6-9E00-4F32-96FF-298B8A177D3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3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1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7A3AFF8-98A9-49EA-AAA0-A690E8D40958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E4447-D3A1-4B16-AD43-2953257F56C0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4A6EE-721A-45F5-A3EE-CA1F1BD9E4CB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3D737D-4F1A-4F0F-A609-6D5CF783C335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6374D-8630-4A21-B381-4AB5DD81C577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Надпись 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6" name="Заголовок 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7F3918-1424-4153-B334-641C3C568854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A3302-97B4-41EC-AB83-2374BD36858E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EE3DCC-483A-4D67-AB9C-DCC093615278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2BF22-3EDE-47E8-91C8-223EA6C0213B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3A033B-CB48-45E5-AB59-0440F7E22105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FD13CF-6129-482C-AD4C-1FA00B71E03F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2EDAE-E197-4699-9394-173EBD0A7738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380B4-2108-4021-A9E7-4EDA4BA0E0FD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3E2293-342F-483E-80F3-2632CD7552E7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139633-05E4-4222-ADDA-3C74839E81A2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99308-C037-4090-A14A-D5A7F1A0EEF9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66D18C-F4A4-41A5-AC77-E9FEC8EB3BB4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EB04BB5-2F4F-4006-8D95-303CFFFB2851}" type="datetime1">
              <a:rPr lang="ru-RU" noProof="0" smtClean="0"/>
              <a:t>30.04.2020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g"/><Relationship Id="rId10" Type="http://schemas.microsoft.com/office/2007/relationships/diagramDrawing" Target="../diagrams/drawing1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jpg"/><Relationship Id="rId10" Type="http://schemas.microsoft.com/office/2007/relationships/diagramDrawing" Target="../diagrams/drawing3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6DB00533-90B4-45B4-8069-3A10AF254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21" r="2" b="2"/>
          <a:stretch/>
        </p:blipFill>
        <p:spPr>
          <a:xfrm>
            <a:off x="2059997" y="975"/>
            <a:ext cx="8041842" cy="6858000"/>
          </a:xfrm>
          <a:prstGeom prst="rect">
            <a:avLst/>
          </a:prstGeom>
        </p:spPr>
      </p:pic>
      <p:pic>
        <p:nvPicPr>
          <p:cNvPr id="5" name="Рисунок 4" descr="ночное небо с горами далеко на горизонте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1" y="5182864"/>
                  <a:pt x="2905501" y="3427045"/>
                </a:cubicBezTo>
                <a:cubicBezTo>
                  <a:pt x="2905501" y="1671227"/>
                  <a:pt x="4327804" y="247854"/>
                  <a:pt x="6082303" y="247854"/>
                </a:cubicBezTo>
                <a:close/>
                <a:moveTo>
                  <a:pt x="794765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923439" y="6858000"/>
                </a:lnTo>
                <a:lnTo>
                  <a:pt x="7938929" y="6850061"/>
                </a:lnTo>
                <a:cubicBezTo>
                  <a:pt x="9153123" y="6189975"/>
                  <a:pt x="9977382" y="4902578"/>
                  <a:pt x="9977382" y="3422520"/>
                </a:cubicBezTo>
                <a:cubicBezTo>
                  <a:pt x="9977382" y="2009738"/>
                  <a:pt x="9226353" y="772500"/>
                  <a:pt x="8102044" y="88839"/>
                </a:cubicBezTo>
                <a:close/>
                <a:moveTo>
                  <a:pt x="0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8"/>
                  <a:pt x="2187224" y="3422520"/>
                </a:cubicBezTo>
                <a:cubicBezTo>
                  <a:pt x="2187224" y="4902578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206FCF-EB9D-4BB8-A59B-D5C161189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5" y="0"/>
            <a:ext cx="12188825" cy="6856214"/>
          </a:xfrm>
          <a:prstGeom prst="rect">
            <a:avLst/>
          </a:prstGeom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D12BB66-6F90-4266-A21A-24F1CCF1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oundRect">
            <a:avLst>
              <a:gd name="adj" fmla="val 8234"/>
            </a:avLst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FD4A47B-B20C-46A4-86E5-5E8F716A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758" y="2278493"/>
            <a:ext cx="8354484" cy="14730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Calibri Light"/>
              </a:rPr>
              <a:t>РЕНЕССАНС НА УЛИЦЕ МИРА</a:t>
            </a:r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D1384B0A-707E-4FCB-955B-F73F0458D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751520"/>
            <a:ext cx="8354484" cy="80354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Calibri"/>
              </a:rPr>
              <a:t>Ф Е С Т И В А Л Ь   И С К У С </a:t>
            </a:r>
            <a:r>
              <a:rPr lang="ru-RU" dirty="0" err="1">
                <a:cs typeface="Calibri"/>
              </a:rPr>
              <a:t>С</a:t>
            </a:r>
            <a:r>
              <a:rPr lang="ru-RU" dirty="0">
                <a:cs typeface="Calibri"/>
              </a:rPr>
              <a:t> Т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ц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7B2C1BC-4E48-4CD0-AAC6-7E72F9E71E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t="2252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49A242-37EF-4BE6-9366-2657D6D8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06D5FFBA-0922-4709-A6E6-FFB31393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2AC0-C840-482D-B90F-BBCEDBCE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ЧТО ЭТО ТАКОЕ И С ЧЕМ ЕГО ЕДЯТ?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FAAF3-1E0D-410B-AB8C-88CD9A70C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0067" y="2006601"/>
            <a:ext cx="9437159" cy="378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/>
              <a:t>Фестиваль искусств "Ренессанс на улице мира" - это тематические креативные пространства под открытым небом, направленые  на вовлечение общества в арт-составляющую его жизни. </a:t>
            </a:r>
          </a:p>
          <a:p>
            <a:pPr marL="0" indent="0"/>
            <a:r>
              <a:rPr lang="en-US"/>
              <a:t>2020-год посвящен памяти славы, что является одной из основных тем фестиваля. Фестиваль искусств направлен на то, чтобы привлечь внимание к тому, каким трудным был путь к миру, и каким прекрасным стало возрождение города из пепла.</a:t>
            </a:r>
          </a:p>
        </p:txBody>
      </p:sp>
    </p:spTree>
    <p:extLst>
      <p:ext uri="{BB962C8B-B14F-4D97-AF65-F5344CB8AC3E}">
        <p14:creationId xmlns:p14="http://schemas.microsoft.com/office/powerpoint/2010/main" val="117367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Рисунок 5" descr="Изображение выглядит как объект, фейерверк, внешний, лег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1BC3EA8-E705-4963-9484-F0783123B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9267" r="8524" b="3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A449A242-37EF-4BE6-9366-2657D6D8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06D5FFBA-0922-4709-A6E6-FFB31393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C9FCA-6BDE-48D0-8D46-BE08AE20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Когда</a:t>
            </a:r>
            <a:r>
              <a:rPr lang="en-US" dirty="0"/>
              <a:t> и </a:t>
            </a:r>
            <a:r>
              <a:rPr lang="en-US" dirty="0" err="1"/>
              <a:t>где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EC777-5982-4144-A7FB-F9A7C4A98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7" y="2006601"/>
            <a:ext cx="9437159" cy="378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cs typeface="Calibri"/>
              </a:rPr>
              <a:t>ГОРОД-ГЕРОЙ ВОЛГОГРАД</a:t>
            </a:r>
            <a:endParaRPr lang="ru-RU"/>
          </a:p>
          <a:p>
            <a:pPr marL="0" indent="0" algn="ctr">
              <a:buNone/>
            </a:pPr>
            <a:r>
              <a:rPr lang="en-US" sz="4000" dirty="0"/>
              <a:t>2021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68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ешний, воздушный змей, спорт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D07B877-BEDF-4807-BED0-6A567F33D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49A242-37EF-4BE6-9366-2657D6D8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06D5FFBA-0922-4709-A6E6-FFB31393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F652-ADC5-4533-AB15-E6A23FD8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чего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63FF1-A22C-4083-8D42-C4B7B339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7" y="2006601"/>
            <a:ext cx="9437159" cy="378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Фестиваль</a:t>
            </a:r>
            <a:r>
              <a:rPr lang="en-US" dirty="0"/>
              <a:t> </a:t>
            </a:r>
            <a:r>
              <a:rPr lang="en-US" dirty="0" err="1"/>
              <a:t>затрагивает</a:t>
            </a:r>
            <a:r>
              <a:rPr lang="en-US" dirty="0"/>
              <a:t> </a:t>
            </a:r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en-US" dirty="0" err="1"/>
              <a:t>социальные</a:t>
            </a:r>
            <a:r>
              <a:rPr lang="en-US" dirty="0"/>
              <a:t> </a:t>
            </a:r>
            <a:r>
              <a:rPr lang="en-US" dirty="0" err="1"/>
              <a:t>аспекты</a:t>
            </a:r>
            <a:r>
              <a:rPr lang="en-US" dirty="0"/>
              <a:t> </a:t>
            </a:r>
            <a:r>
              <a:rPr lang="en-US" dirty="0" err="1"/>
              <a:t>жизни</a:t>
            </a:r>
            <a:r>
              <a:rPr lang="en-US" dirty="0"/>
              <a:t>,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формировать</a:t>
            </a:r>
            <a:r>
              <a:rPr lang="en-US" dirty="0"/>
              <a:t> </a:t>
            </a:r>
            <a:r>
              <a:rPr lang="en-US" dirty="0" err="1"/>
              <a:t>нравственный</a:t>
            </a:r>
            <a:r>
              <a:rPr lang="en-US" dirty="0"/>
              <a:t> </a:t>
            </a:r>
            <a:r>
              <a:rPr lang="en-US" dirty="0" err="1"/>
              <a:t>облик</a:t>
            </a:r>
            <a:r>
              <a:rPr lang="en-US" dirty="0"/>
              <a:t> </a:t>
            </a:r>
            <a:r>
              <a:rPr lang="en-US" dirty="0" err="1"/>
              <a:t>поколения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протяжении</a:t>
            </a:r>
            <a:r>
              <a:rPr lang="en-US" dirty="0"/>
              <a:t> </a:t>
            </a:r>
            <a:r>
              <a:rPr lang="en-US" dirty="0" err="1"/>
              <a:t>фестиваля</a:t>
            </a:r>
            <a:r>
              <a:rPr lang="en-US" dirty="0"/>
              <a:t> </a:t>
            </a:r>
            <a:r>
              <a:rPr lang="en-US" dirty="0" err="1"/>
              <a:t>пройдут</a:t>
            </a:r>
            <a:r>
              <a:rPr lang="en-US" dirty="0"/>
              <a:t>  </a:t>
            </a:r>
            <a:r>
              <a:rPr lang="en-US" dirty="0" err="1"/>
              <a:t>фото-выставки,мастер-классы,концерты</a:t>
            </a:r>
            <a:r>
              <a:rPr lang="en-US" dirty="0"/>
              <a:t> и </a:t>
            </a:r>
            <a:r>
              <a:rPr lang="en-US" dirty="0" err="1"/>
              <a:t>открытые</a:t>
            </a:r>
            <a:r>
              <a:rPr lang="en-US" dirty="0"/>
              <a:t> </a:t>
            </a:r>
            <a:r>
              <a:rPr lang="en-US" dirty="0" err="1"/>
              <a:t>площадки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творчества</a:t>
            </a:r>
            <a:r>
              <a:rPr lang="en-US" dirty="0"/>
              <a:t>,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показать</a:t>
            </a:r>
            <a:r>
              <a:rPr lang="en-US" dirty="0"/>
              <a:t> </a:t>
            </a:r>
            <a:r>
              <a:rPr lang="en-US" dirty="0" err="1"/>
              <a:t>сквозь</a:t>
            </a:r>
            <a:r>
              <a:rPr lang="en-US" dirty="0"/>
              <a:t> </a:t>
            </a:r>
            <a:r>
              <a:rPr lang="en-US" dirty="0" err="1"/>
              <a:t>призму</a:t>
            </a:r>
            <a:r>
              <a:rPr lang="en-US" dirty="0"/>
              <a:t> </a:t>
            </a:r>
            <a:r>
              <a:rPr lang="en-US" dirty="0" err="1"/>
              <a:t>искусства</a:t>
            </a:r>
            <a:r>
              <a:rPr lang="en-US" dirty="0"/>
              <a:t> </a:t>
            </a:r>
            <a:r>
              <a:rPr lang="en-US" dirty="0" err="1"/>
              <a:t>насколько</a:t>
            </a:r>
            <a:r>
              <a:rPr lang="en-US" dirty="0"/>
              <a:t> </a:t>
            </a:r>
            <a:r>
              <a:rPr lang="en-US" dirty="0" err="1"/>
              <a:t>прекрасным</a:t>
            </a:r>
            <a:r>
              <a:rPr lang="en-US" dirty="0"/>
              <a:t> </a:t>
            </a:r>
            <a:r>
              <a:rPr lang="en-US" dirty="0" err="1"/>
              <a:t>был</a:t>
            </a:r>
            <a:r>
              <a:rPr lang="en-US" dirty="0"/>
              <a:t> </a:t>
            </a:r>
            <a:r>
              <a:rPr lang="en-US" dirty="0" err="1"/>
              <a:t>передан</a:t>
            </a:r>
            <a:r>
              <a:rPr lang="en-US" dirty="0"/>
              <a:t> </a:t>
            </a:r>
            <a:r>
              <a:rPr lang="en-US" dirty="0" err="1"/>
              <a:t>город</a:t>
            </a:r>
            <a:r>
              <a:rPr lang="en-US" dirty="0"/>
              <a:t> </a:t>
            </a:r>
            <a:r>
              <a:rPr lang="en-US" dirty="0" err="1"/>
              <a:t>нашими</a:t>
            </a:r>
            <a:r>
              <a:rPr lang="en-US" dirty="0"/>
              <a:t> </a:t>
            </a:r>
            <a:r>
              <a:rPr lang="en-US" dirty="0" err="1"/>
              <a:t>предками,как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был</a:t>
            </a:r>
            <a:r>
              <a:rPr lang="en-US" dirty="0"/>
              <a:t> </a:t>
            </a:r>
            <a:r>
              <a:rPr lang="en-US" dirty="0" err="1"/>
              <a:t>собран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крупицам</a:t>
            </a:r>
            <a:r>
              <a:rPr lang="en-US" dirty="0"/>
              <a:t>, и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возрождался</a:t>
            </a:r>
            <a:r>
              <a:rPr lang="en-US" dirty="0"/>
              <a:t> с </a:t>
            </a:r>
            <a:r>
              <a:rPr lang="en-US" dirty="0" err="1"/>
              <a:t>первой</a:t>
            </a:r>
            <a:r>
              <a:rPr lang="en-US" dirty="0"/>
              <a:t> </a:t>
            </a:r>
            <a:r>
              <a:rPr lang="en-US" dirty="0" err="1"/>
              <a:t>улицей</a:t>
            </a:r>
            <a:r>
              <a:rPr lang="en-US" dirty="0"/>
              <a:t> </a:t>
            </a:r>
            <a:r>
              <a:rPr lang="en-US" dirty="0" err="1"/>
              <a:t>мира</a:t>
            </a:r>
            <a:r>
              <a:rPr lang="en-US" dirty="0"/>
              <a:t>.</a:t>
            </a: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55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390525"/>
            <a:ext cx="6610148" cy="175154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4 направления </a:t>
            </a:r>
            <a:br>
              <a:rPr lang="ru-RU" dirty="0"/>
            </a:br>
            <a:r>
              <a:rPr lang="ru-RU" dirty="0">
                <a:cs typeface="Calibri Light"/>
              </a:rPr>
              <a:t>Тематические креативные пространства под открытым небом</a:t>
            </a:r>
            <a:endParaRPr lang="ru-RU"/>
          </a:p>
        </p:txBody>
      </p:sp>
      <p:pic>
        <p:nvPicPr>
          <p:cNvPr id="4" name="Рисунок 3" descr="спутниковая тарелка на фоне ночного неба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Полилиния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Прямая соединительная линия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единительная линия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Прямая соединительная линия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Прямая соединительная линия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Прямая соединительная линия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Прямая соединительная линия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Прямая соединительная линия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Прямая соединительная линия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Прямая соединительная линия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Прямая соединительная линия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Прямая соединительная линия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Прямая соединительная линия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Прямая соединительная линия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Прямая соединительная линия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Прямая соединительная линия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Прямая соединительная линия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Прямая соединительная линия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Прямая соединительная линия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Прямая соединительная линия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Прямая соединительная линия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я соединительная линия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Прямая соединительная линия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Прямая соединительная линия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Прямая соединительная линия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Прямая соединительная линия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Группа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Полилиния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263" name="Группа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Прямая соединительная линия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Прямая соединительная линия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единительная линия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Прямая соединительная линия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Прямая соединительная линия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Прямая соединительная линия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Прямая соединительная линия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Прямая соединительная линия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Прямая соединительная линия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Прямая соединительная линия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Прямая соединительная линия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Прямая соединительная линия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Прямая соединительная линия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Прямая соединительная линия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Прямая соединительная линия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Прямая соединительная линия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Прямая соединительная линия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Прямая соединительная линия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Прямая соединительная линия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Прямая соединительная линия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Прямая соединительная линия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Прямая соединительная линия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Прямая соединительная линия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Прямая соединительная линия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Прямая соединительная линия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Прямая соединительная линия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Прямая соединительная линия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Прямая соединительная линия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Прямая соединительная линия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Прямая соединительная линия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Прямая соединительная линия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Прямая соединительная линия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Прямая соединительная линия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Прямая соединительная линия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Прямая соединительная линия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Прямая соединительная линия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Прямая соединительная линия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Прямая соединительная линия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Прямая соединительная линия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Прямая соединительная линия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Прямая соединительная линия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Прямая соединительная линия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Прямая соединительная линия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Прямая соединительная линия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Прямая соединительная линия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Прямая соединительная линия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Прямая соединительная линия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Прямая соединительная линия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Прямая соединительная линия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Прямая соединительная линия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Прямая соединительная линия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Прямая соединительная линия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Прямая соединительная линия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Прямая соединительная линия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Прямая соединительная линия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Прямая соединительная линия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Прямая соединительная линия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Прямая соединительная линия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Прямая соединительная линия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Прямая соединительная линия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Прямая соединительная линия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Прямая соединительная линия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Прямая соединительная линия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Прямая соединительная линия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Прямая соединительная линия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Прямая соединительная линия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Прямая соединительная линия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Прямая соединительная линия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Прямая соединительная линия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Прямая соединительная линия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Прямая соединительная линия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Прямая соединительная линия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 descr="абстрактное изображение светлых точек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Объект 4" descr="Графический элемент SmartArt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72227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очное небо с горами на горизонте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Объект 4" descr="Графический элемент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7560274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/>
              <a:t>В О З М О Ж Н О С Т И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390525"/>
            <a:ext cx="6610148" cy="1751542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Творческое сообщество</a:t>
            </a:r>
          </a:p>
        </p:txBody>
      </p:sp>
      <p:pic>
        <p:nvPicPr>
          <p:cNvPr id="4" name="Рисунок 3" descr="спутниковая тарелка на фоне ночного неба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Полилиния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Прямая соединительная линия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Прямая соединительная линия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Прямая соединительная линия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Прямая соединительная линия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Прямая соединительная линия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Прямая соединительная линия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Прямая соединительная линия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Прямая соединительная линия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Прямая соединительная линия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Прямая соединительная линия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Прямая соединительная линия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Прямая соединительная линия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Прямая соединительная линия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Прямая соединительная линия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Прямая соединительная линия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Прямая соединительная линия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Прямая соединительная линия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Прямая соединительная линия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Прямая соединительная линия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Прямая соединительная линия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Прямая соединительная линия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Прямая соединительная линия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я соединительная линия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Прямая соединительная линия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Прямая соединительная линия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Прямая соединительная линия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Прямая соединительная линия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Группа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Полилиния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263" name="Группа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Прямая соединительная линия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Прямая соединительная линия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единительная линия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Прямая соединительная линия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Прямая соединительная линия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Прямая соединительная линия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Прямая соединительная линия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Прямая соединительная линия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Прямая соединительная линия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Прямая соединительная линия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Прямая соединительная линия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Прямая соединительная линия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Прямая соединительная линия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Прямая соединительная линия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Прямая соединительная линия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Прямая соединительная линия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Прямая соединительная линия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Прямая соединительная линия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Прямая соединительная линия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Прямая соединительная линия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Прямая соединительная линия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Прямая соединительная линия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Прямая соединительная линия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Прямая соединительная линия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Прямая соединительная линия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Прямая соединительная линия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Прямая соединительная линия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Прямая соединительная линия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Прямая соединительная линия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Прямая соединительная линия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Прямая соединительная линия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Прямая соединительная линия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Прямая соединительная линия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Прямая соединительная линия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Прямая соединительная линия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Прямая соединительная линия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Прямая соединительная линия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Прямая соединительная линия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Прямая соединительная линия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Прямая соединительная линия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Прямая соединительная линия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Прямая соединительная линия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Прямая соединительная линия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Прямая соединительная линия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Прямая соединительная линия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Прямая соединительная линия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Прямая соединительная линия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Прямая соединительная линия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Прямая соединительная линия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Прямая соединительная линия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Прямая соединительная линия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Прямая соединительная линия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Прямая соединительная линия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Прямая соединительная линия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Прямая соединительная линия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Прямая соединительная линия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Прямая соединительная линия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Прямая соединительная линия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Прямая соединительная линия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Прямая соединительная линия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Прямая соединительная линия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Прямая соединительная линия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Прямая соединительная линия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Прямая соединительная линия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Прямая соединительная линия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Прямая соединительная линия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Прямая соединительная линия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Прямая соединительная линия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Прямая соединительная линия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Прямая соединительная линия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Прямая соединительная линия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Прямая соединительная линия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 descr="абстрактное изображение светлых точек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Объект 4" descr="Графический элемент SmartArt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37890"/>
              </p:ext>
            </p:extLst>
          </p:nvPr>
        </p:nvGraphicFramePr>
        <p:xfrm>
          <a:off x="285751" y="1665817"/>
          <a:ext cx="7457873" cy="496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04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Office PowerPoint</Application>
  <PresentationFormat>Широкоэкранный</PresentationFormat>
  <Paragraphs>17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Небеса</vt:lpstr>
      <vt:lpstr>РЕНЕССАНС НА УЛИЦЕ МИРА</vt:lpstr>
      <vt:lpstr>ЧТО ЭТО ТАКОЕ И С ЧЕМ ЕГО ЕДЯТ?</vt:lpstr>
      <vt:lpstr>Когда и где?</vt:lpstr>
      <vt:lpstr>Для чего?</vt:lpstr>
      <vt:lpstr>4 направления  Тематические креативные пространства под открытым небом</vt:lpstr>
      <vt:lpstr>В О З М О Ж Н О С Т И</vt:lpstr>
      <vt:lpstr>Творческое сообщество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в небесном оформлении</dc:title>
  <dc:creator/>
  <cp:lastModifiedBy/>
  <cp:revision>228</cp:revision>
  <dcterms:created xsi:type="dcterms:W3CDTF">2020-04-30T12:43:29Z</dcterms:created>
  <dcterms:modified xsi:type="dcterms:W3CDTF">2020-04-30T13:30:13Z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