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79" r:id="rId3"/>
    <p:sldId id="280" r:id="rId4"/>
    <p:sldId id="270" r:id="rId5"/>
    <p:sldId id="261" r:id="rId6"/>
    <p:sldId id="257" r:id="rId7"/>
    <p:sldId id="276" r:id="rId8"/>
    <p:sldId id="268" r:id="rId9"/>
    <p:sldId id="269" r:id="rId10"/>
    <p:sldId id="273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13417031834220972"/>
          <c:y val="2.7715174504420206E-2"/>
        </c:manualLayout>
      </c:layout>
      <c:txPr>
        <a:bodyPr/>
        <a:lstStyle/>
        <a:p>
          <a:pPr algn="l">
            <a:defRPr/>
          </a:pPr>
          <a:endParaRPr lang="ru-RU"/>
        </a:p>
      </c:txPr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 возрасте от 14 до 18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48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3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75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175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Январь 2017 г</c:v>
                </c:pt>
                <c:pt idx="2">
                  <c:v>Август 2017 г</c:v>
                </c:pt>
                <c:pt idx="3">
                  <c:v>Январь 2018 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48</c:v>
                </c:pt>
                <c:pt idx="2">
                  <c:v>75</c:v>
                </c:pt>
                <c:pt idx="3">
                  <c:v>175</c:v>
                </c:pt>
              </c:numCache>
            </c:numRef>
          </c:val>
        </c:ser>
        <c:shape val="cylinder"/>
        <c:axId val="99961472"/>
        <c:axId val="73351552"/>
        <c:axId val="0"/>
      </c:bar3DChart>
      <c:catAx>
        <c:axId val="99961472"/>
        <c:scaling>
          <c:orientation val="minMax"/>
        </c:scaling>
        <c:axPos val="b"/>
        <c:tickLblPos val="nextTo"/>
        <c:crossAx val="73351552"/>
        <c:crosses val="autoZero"/>
        <c:auto val="1"/>
        <c:lblAlgn val="ctr"/>
        <c:lblOffset val="100"/>
      </c:catAx>
      <c:valAx>
        <c:axId val="73351552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999614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1DBFCD-77DC-4A37-8169-3973886CF4A3}">
      <dsp:nvSpPr>
        <dsp:cNvPr id="0" name=""/>
        <dsp:cNvSpPr/>
      </dsp:nvSpPr>
      <dsp:spPr>
        <a:xfrm>
          <a:off x="0" y="313519"/>
          <a:ext cx="813690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BD3B3D-0CCC-4E55-AAB6-C9E3614BEA2F}">
      <dsp:nvSpPr>
        <dsp:cNvPr id="0" name=""/>
        <dsp:cNvSpPr/>
      </dsp:nvSpPr>
      <dsp:spPr>
        <a:xfrm>
          <a:off x="406845" y="3559"/>
          <a:ext cx="5695832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1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Акция «Дорога к доброте»</a:t>
          </a:r>
          <a:endParaRPr lang="ru-RU" sz="2100" kern="1200" dirty="0"/>
        </a:p>
      </dsp:txBody>
      <dsp:txXfrm>
        <a:off x="437107" y="33821"/>
        <a:ext cx="5635308" cy="559396"/>
      </dsp:txXfrm>
    </dsp:sp>
    <dsp:sp modelId="{E8A8FE79-A75B-4FBF-BD4D-7CEAC52EA4BA}">
      <dsp:nvSpPr>
        <dsp:cNvPr id="0" name=""/>
        <dsp:cNvSpPr/>
      </dsp:nvSpPr>
      <dsp:spPr>
        <a:xfrm>
          <a:off x="0" y="1266079"/>
          <a:ext cx="813690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634B3F-B0EF-472D-9CD4-CFA946A656A1}">
      <dsp:nvSpPr>
        <dsp:cNvPr id="0" name=""/>
        <dsp:cNvSpPr/>
      </dsp:nvSpPr>
      <dsp:spPr>
        <a:xfrm>
          <a:off x="406845" y="956119"/>
          <a:ext cx="5695832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1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Акция «Старший друг»</a:t>
          </a:r>
          <a:endParaRPr lang="ru-RU" sz="2100" kern="1200" dirty="0"/>
        </a:p>
      </dsp:txBody>
      <dsp:txXfrm>
        <a:off x="437107" y="986381"/>
        <a:ext cx="5635308" cy="559396"/>
      </dsp:txXfrm>
    </dsp:sp>
    <dsp:sp modelId="{8CC6CED2-D08E-4879-9771-50E0649E462A}">
      <dsp:nvSpPr>
        <dsp:cNvPr id="0" name=""/>
        <dsp:cNvSpPr/>
      </dsp:nvSpPr>
      <dsp:spPr>
        <a:xfrm>
          <a:off x="0" y="2218640"/>
          <a:ext cx="813690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45EBD1-F532-4868-B6E1-5566630D2798}">
      <dsp:nvSpPr>
        <dsp:cNvPr id="0" name=""/>
        <dsp:cNvSpPr/>
      </dsp:nvSpPr>
      <dsp:spPr>
        <a:xfrm>
          <a:off x="406845" y="1908679"/>
          <a:ext cx="5695832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1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Акция «Уроки доброты»</a:t>
          </a:r>
          <a:endParaRPr lang="ru-RU" sz="2100" kern="1200" dirty="0"/>
        </a:p>
      </dsp:txBody>
      <dsp:txXfrm>
        <a:off x="437107" y="1938941"/>
        <a:ext cx="5635308" cy="559396"/>
      </dsp:txXfrm>
    </dsp:sp>
    <dsp:sp modelId="{84B25B4C-461A-4529-8FD2-5A9A77F6A034}">
      <dsp:nvSpPr>
        <dsp:cNvPr id="0" name=""/>
        <dsp:cNvSpPr/>
      </dsp:nvSpPr>
      <dsp:spPr>
        <a:xfrm>
          <a:off x="0" y="3171200"/>
          <a:ext cx="813690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275D81-DBDB-4B8F-9FD7-7D7DD43778FC}">
      <dsp:nvSpPr>
        <dsp:cNvPr id="0" name=""/>
        <dsp:cNvSpPr/>
      </dsp:nvSpPr>
      <dsp:spPr>
        <a:xfrm>
          <a:off x="406845" y="2861240"/>
          <a:ext cx="5695832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Акция «Радость»</a:t>
          </a:r>
          <a:endParaRPr lang="ru-RU" sz="2100" kern="1200" dirty="0"/>
        </a:p>
      </dsp:txBody>
      <dsp:txXfrm>
        <a:off x="437107" y="2891502"/>
        <a:ext cx="5635308" cy="559396"/>
      </dsp:txXfrm>
    </dsp:sp>
  </dsp:spTree>
</dsp:drawing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875ED-8DCC-4865-8579-931FB5CF0215}" type="datetimeFigureOut">
              <a:rPr lang="ru-RU" smtClean="0"/>
              <a:pPr/>
              <a:t>05.07.2021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CDF02-42AE-4BAB-A78C-A852203029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3814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2314590"/>
          </a:xfrm>
        </p:spPr>
        <p:txBody>
          <a:bodyPr>
            <a:normAutofit/>
          </a:bodyPr>
          <a:lstStyle/>
          <a:p>
            <a:r>
              <a:rPr lang="ru-RU" i="1" dirty="0" smtClean="0"/>
              <a:t>Молодежная проектная </a:t>
            </a:r>
            <a:r>
              <a:rPr lang="ru-RU" i="1" dirty="0" err="1" smtClean="0"/>
              <a:t>медиа-среда</a:t>
            </a:r>
            <a:r>
              <a:rPr lang="ru-RU" i="1" dirty="0" smtClean="0"/>
              <a:t> "Территория проектов»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1802" y="4643446"/>
            <a:ext cx="5748670" cy="1809890"/>
          </a:xfrm>
        </p:spPr>
        <p:txBody>
          <a:bodyPr>
            <a:noAutofit/>
          </a:bodyPr>
          <a:lstStyle/>
          <a:p>
            <a:pPr algn="l"/>
            <a:endParaRPr lang="en-US" sz="4800" dirty="0" smtClean="0">
              <a:solidFill>
                <a:schemeClr val="bg1"/>
              </a:solidFill>
            </a:endParaRPr>
          </a:p>
          <a:p>
            <a:pPr algn="r"/>
            <a:r>
              <a:rPr lang="ru-RU" sz="1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подготовила </a:t>
            </a:r>
          </a:p>
          <a:p>
            <a:pPr algn="r"/>
            <a:r>
              <a:rPr lang="ru-RU" sz="1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Галимова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Люция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Альбиртовна</a:t>
            </a:r>
            <a:endParaRPr lang="en-US" sz="1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200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2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200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4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4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4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4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4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добр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sz="89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Спасибо всем за внимание!!!</a:t>
            </a:r>
            <a:endParaRPr lang="ru-RU" sz="890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Актуальность: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Наиболее актуальным форматом по вовлечению молодых людей в проектную деятельность и социальное проектирование является информированию их о возможностях саморазвития является Всероссийский конкурс молодежных проектов, связанный с вовлечение молодых людей в социально-благоприятную среду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Цель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53136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Повысить уровень использования проектного</a:t>
            </a:r>
          </a:p>
          <a:p>
            <a:pPr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подхода в решении социальных проблем и</a:t>
            </a:r>
          </a:p>
          <a:p>
            <a:pPr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качество разработки (оформления) социально-</a:t>
            </a:r>
          </a:p>
          <a:p>
            <a:pPr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ориентированных проектов среди 10 тыс.</a:t>
            </a:r>
          </a:p>
          <a:p>
            <a:pPr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представителей молодежи Республики</a:t>
            </a:r>
          </a:p>
          <a:p>
            <a:pPr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Башкортостан путем информирования о</a:t>
            </a:r>
          </a:p>
          <a:p>
            <a:pPr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потенциальных возможностях саморазвития через</a:t>
            </a:r>
          </a:p>
          <a:p>
            <a:pPr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создание информационных площадок в</a:t>
            </a:r>
          </a:p>
          <a:p>
            <a:pPr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социальных сетях и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видеохостингах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4000" b="1" i="1" smtClean="0">
                <a:latin typeface="Times New Roman" pitchFamily="18" charset="0"/>
                <a:cs typeface="Times New Roman" pitchFamily="18" charset="0"/>
              </a:rPr>
              <a:t>течении </a:t>
            </a:r>
            <a:r>
              <a:rPr lang="ru-RU" sz="4000" b="1" i="1" smtClean="0">
                <a:latin typeface="Times New Roman" pitchFamily="18" charset="0"/>
                <a:cs typeface="Times New Roman" pitchFamily="18" charset="0"/>
              </a:rPr>
              <a:t>2021 года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72616" y="692696"/>
            <a:ext cx="6789440" cy="998984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Форум волонтеров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Форум «Я - Волонтер 2017»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Содержимое 6" descr="ф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301" y="2803857"/>
            <a:ext cx="4039985" cy="2693324"/>
          </a:xfrm>
        </p:spPr>
      </p:pic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Форум «Волонтер </a:t>
            </a:r>
            <a:r>
              <a:rPr lang="ru-RU" dirty="0" err="1" smtClean="0">
                <a:solidFill>
                  <a:schemeClr val="bg1"/>
                </a:solidFill>
              </a:rPr>
              <a:t>Иглинского</a:t>
            </a:r>
            <a:r>
              <a:rPr lang="ru-RU" dirty="0" smtClean="0">
                <a:solidFill>
                  <a:schemeClr val="bg1"/>
                </a:solidFill>
              </a:rPr>
              <a:t> района 2018»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" name="Содержимое 9" descr="ф1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86314" y="2643182"/>
            <a:ext cx="4041775" cy="27146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83568" y="3171109"/>
            <a:ext cx="70317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052736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проекта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систем информирования и программ социального просвещения по вопросам социального проектирования в Республике Башкортостан </a:t>
            </a:r>
          </a:p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-оказание информационной помощи молодежи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Иглинского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</a:p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распостранение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актуальной информации о возможностях саморазвития молодежи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Иглинского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</a:p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популяризацмя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соц.проектоа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молодежи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Иглинского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      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2428868"/>
            <a:ext cx="8572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428736"/>
            <a:ext cx="81439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Основная целевая группа 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Молодежь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Иглинского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района в возрасте от 14 до 30 лет!!!! </a:t>
            </a:r>
          </a:p>
          <a:p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Основная цель: </a:t>
            </a:r>
            <a:r>
              <a:rPr lang="ru-RU" sz="2800" i="1" dirty="0" smtClean="0"/>
              <a:t>Повысить уровень использования проектного подхода в решении социальных проблем и качество разработки (оформления) </a:t>
            </a:r>
            <a:r>
              <a:rPr lang="ru-RU" sz="2800" i="1" dirty="0" err="1" smtClean="0"/>
              <a:t>социальноориентированных</a:t>
            </a:r>
            <a:r>
              <a:rPr lang="ru-RU" sz="2800" i="1" dirty="0" smtClean="0"/>
              <a:t> проектов среди  представителей молодежи </a:t>
            </a:r>
            <a:r>
              <a:rPr lang="ru-RU" sz="2800" i="1" dirty="0" err="1" smtClean="0"/>
              <a:t>Иглинского</a:t>
            </a:r>
            <a:r>
              <a:rPr lang="ru-RU" sz="2800" i="1" dirty="0" smtClean="0"/>
              <a:t> района 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428868"/>
            <a:ext cx="60722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1142984"/>
            <a:ext cx="71165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Информационное сопровождение проекта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!!!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5" y="2786058"/>
            <a:ext cx="564360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На сегодняшний день существует группа ВК «Волонтерская организация «Наше будущее» в которой более 1000 тысяча человек . В данной группе размещается вся информация по проектной деятельности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4178014403"/>
              </p:ext>
            </p:extLst>
          </p:nvPr>
        </p:nvGraphicFramePr>
        <p:xfrm>
          <a:off x="323528" y="1196752"/>
          <a:ext cx="813690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332656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Количественные показатели :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836712"/>
            <a:ext cx="7079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Качественные показатели: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412776"/>
            <a:ext cx="76740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3400">
              <a:buFont typeface="Arial" pitchFamily="34" charset="0"/>
              <a:buChar char="•"/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34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Уважение со стороны как и жителей района, так и общественных организаций.</a:t>
            </a:r>
          </a:p>
          <a:p>
            <a:pPr indent="5334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Узнаваемость населения </a:t>
            </a:r>
          </a:p>
          <a:p>
            <a:pPr indent="5334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Интерес со стороны молодежи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кпроектной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деятельности</a:t>
            </a:r>
          </a:p>
          <a:p>
            <a:pPr indent="5334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Интерес и поддержка со стороны Администрации МР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Иглинского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района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</TotalTime>
  <Words>269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Молодежная проектная медиа-среда "Территория проектов»</vt:lpstr>
      <vt:lpstr>  Актуальность:   </vt:lpstr>
      <vt:lpstr>    Цель проекта:</vt:lpstr>
      <vt:lpstr>Форум волонтеров </vt:lpstr>
      <vt:lpstr>Слайд 5</vt:lpstr>
      <vt:lpstr>       </vt:lpstr>
      <vt:lpstr>Слайд 7</vt:lpstr>
      <vt:lpstr>Слайд 8</vt:lpstr>
      <vt:lpstr>Слайд 9</vt:lpstr>
      <vt:lpstr>Слайд 10</vt:lpstr>
      <vt:lpstr>      Спасибо всем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создания волонтерского движения в Иглинском районе</dc:title>
  <dc:creator>Home</dc:creator>
  <cp:lastModifiedBy>Home</cp:lastModifiedBy>
  <cp:revision>74</cp:revision>
  <dcterms:created xsi:type="dcterms:W3CDTF">2018-04-21T13:43:22Z</dcterms:created>
  <dcterms:modified xsi:type="dcterms:W3CDTF">2021-07-05T17:54:10Z</dcterms:modified>
</cp:coreProperties>
</file>