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256" y="-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5373216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12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49" y="764704"/>
            <a:ext cx="7356309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78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6837784" cy="512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072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200800" cy="57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523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52309"/>
            <a:ext cx="7501277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443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085" y="620688"/>
            <a:ext cx="4202435" cy="5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58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259960" cy="544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477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5776"/>
            <a:ext cx="6755904" cy="576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7544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Экран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2</cp:revision>
  <dcterms:created xsi:type="dcterms:W3CDTF">2021-09-15T19:41:32Z</dcterms:created>
  <dcterms:modified xsi:type="dcterms:W3CDTF">2021-09-15T19:52:58Z</dcterms:modified>
</cp:coreProperties>
</file>