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91" r:id="rId4"/>
    <p:sldId id="290" r:id="rId5"/>
    <p:sldId id="265" r:id="rId6"/>
    <p:sldId id="278" r:id="rId7"/>
    <p:sldId id="279" r:id="rId8"/>
    <p:sldId id="280" r:id="rId9"/>
    <p:sldId id="281" r:id="rId10"/>
    <p:sldId id="282" r:id="rId11"/>
    <p:sldId id="277" r:id="rId12"/>
    <p:sldId id="266" r:id="rId13"/>
  </p:sldIdLst>
  <p:sldSz cx="9144000" cy="5143500" type="screen16x9"/>
  <p:notesSz cx="6858000" cy="9144000"/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F2F"/>
    <a:srgbClr val="7ABC32"/>
    <a:srgbClr val="6CA6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04" autoAdjust="0"/>
    <p:restoredTop sz="94660"/>
  </p:normalViewPr>
  <p:slideViewPr>
    <p:cSldViewPr>
      <p:cViewPr varScale="1">
        <p:scale>
          <a:sx n="111" d="100"/>
          <a:sy n="111" d="100"/>
        </p:scale>
        <p:origin x="-922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443085558676955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</c:dPt>
          <c:dLbls>
            <c:dLbl>
              <c:idx val="0"/>
              <c:layout>
                <c:manualLayout>
                  <c:x val="-2.8964713044530736E-2"/>
                  <c:y val="1.9446289607579933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 smtClean="0">
                        <a:effectLst/>
                      </a:rPr>
                      <a:t>30.12.2018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aseline="0" dirty="0" err="1" smtClean="0">
                        <a:effectLst/>
                      </a:rPr>
                      <a:t>Т</a:t>
                    </a:r>
                    <a:r>
                      <a:rPr lang="ru-RU" sz="1200" dirty="0" err="1" smtClean="0">
                        <a:effectLst/>
                      </a:rPr>
                      <a:t>рейл</a:t>
                    </a:r>
                    <a:r>
                      <a:rPr lang="ru-RU" sz="1200" dirty="0" smtClean="0">
                        <a:effectLst/>
                      </a:rPr>
                      <a:t> «</a:t>
                    </a:r>
                    <a:r>
                      <a:rPr lang="ru-RU" sz="1200" dirty="0" err="1" smtClean="0">
                        <a:effectLst/>
                      </a:rPr>
                      <a:t>Гребени</a:t>
                    </a:r>
                    <a:r>
                      <a:rPr lang="ru-RU" sz="1200" dirty="0" smtClean="0">
                        <a:effectLst/>
                      </a:rPr>
                      <a:t>»</a:t>
                    </a: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0.1386441479402018"/>
                  <c:y val="-3.6015470155255108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 smtClean="0">
                        <a:effectLst/>
                      </a:rPr>
                      <a:t>3.03.2019</a:t>
                    </a:r>
                    <a:r>
                      <a:rPr lang="ru-RU" sz="1200" b="1" baseline="0" dirty="0" smtClean="0">
                        <a:effectLst/>
                      </a:rPr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aseline="0" dirty="0" err="1" smtClean="0">
                        <a:effectLst/>
                      </a:rPr>
                      <a:t>Т</a:t>
                    </a:r>
                    <a:r>
                      <a:rPr lang="ru-RU" sz="1200" dirty="0" err="1" smtClean="0">
                        <a:effectLst/>
                      </a:rPr>
                      <a:t>рейл</a:t>
                    </a:r>
                    <a:r>
                      <a:rPr lang="ru-RU" sz="1200" dirty="0" smtClean="0">
                        <a:effectLst/>
                      </a:rPr>
                      <a:t> «</a:t>
                    </a:r>
                    <a:r>
                      <a:rPr lang="ru-RU" sz="1200" dirty="0" err="1" smtClean="0">
                        <a:effectLst/>
                      </a:rPr>
                      <a:t>Самородовский</a:t>
                    </a:r>
                    <a:r>
                      <a:rPr lang="ru-RU" sz="1200" dirty="0" smtClean="0">
                        <a:effectLst/>
                      </a:rPr>
                      <a:t> замес»</a:t>
                    </a: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5.0937429716481408E-2"/>
                  <c:y val="4.3204687021891335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 smtClean="0">
                        <a:effectLst/>
                      </a:rPr>
                      <a:t>23.03.2019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 smtClean="0">
                        <a:effectLst/>
                      </a:rPr>
                      <a:t>Забег вокруг города</a:t>
                    </a: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7.8283984706306375E-2"/>
                  <c:y val="0.3111146861146862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effectLst/>
                      </a:rPr>
                      <a:t>28.07.2019 </a:t>
                    </a:r>
                  </a:p>
                  <a:p>
                    <a:r>
                      <a:rPr lang="ru-RU" sz="1200" dirty="0" smtClean="0">
                        <a:effectLst/>
                      </a:rPr>
                      <a:t>Спортивный фестиваль «Жизнь»</a:t>
                    </a:r>
                    <a:endParaRPr lang="ru-RU" sz="1200" dirty="0">
                      <a:effectLst/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0.16550091995198368"/>
                  <c:y val="0.12254170453095187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25.08.2019</a:t>
                    </a:r>
                    <a:r>
                      <a:rPr lang="ru-RU" sz="1200" baseline="0" dirty="0" smtClean="0"/>
                      <a:t> </a:t>
                    </a:r>
                    <a:r>
                      <a:rPr lang="ru-RU" sz="1200" dirty="0" smtClean="0"/>
                      <a:t>Благотворительный</a:t>
                    </a:r>
                    <a:r>
                      <a:rPr lang="ru-RU" sz="1200" baseline="0" dirty="0" smtClean="0"/>
                      <a:t> забег «Беги со мной»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0.13908797848116242"/>
                  <c:y val="1.708697945257085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baseline="0" dirty="0" smtClean="0">
                        <a:effectLst/>
                      </a:rPr>
                      <a:t>18.08.2019</a:t>
                    </a:r>
                  </a:p>
                  <a:p>
                    <a:r>
                      <a:rPr lang="ru-RU" sz="1200" b="0" i="0" u="none" strike="noStrike" baseline="0" dirty="0" err="1" smtClean="0">
                        <a:effectLst/>
                      </a:rPr>
                      <a:t>Трейл</a:t>
                    </a:r>
                    <a:r>
                      <a:rPr lang="ru-RU" sz="1200" b="0" i="0" u="none" strike="noStrike" baseline="0" dirty="0" smtClean="0">
                        <a:effectLst/>
                      </a:rPr>
                      <a:t> «Две вершины»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0"/>
                  <c:y val="-0.244099898669791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effectLst/>
                      </a:rPr>
                      <a:t>29.12.2019</a:t>
                    </a:r>
                  </a:p>
                  <a:p>
                    <a:r>
                      <a:rPr lang="ru-RU" sz="1200" b="0" dirty="0" smtClean="0">
                        <a:effectLst/>
                      </a:rPr>
                      <a:t>«Новогодний забег»</a:t>
                    </a:r>
                    <a:endParaRPr lang="ru-RU" sz="1200" b="0" dirty="0">
                      <a:effectLst/>
                    </a:endParaRPr>
                  </a:p>
                </c:rich>
              </c:tx>
              <c:showVal val="1"/>
            </c:dLbl>
            <c:dLbl>
              <c:idx val="9"/>
              <c:layout>
                <c:manualLayout>
                  <c:x val="-0.65822699916811422"/>
                  <c:y val="-8.302061662276717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2.06.2019</a:t>
                    </a:r>
                    <a:r>
                      <a:rPr lang="ru-RU" sz="1200" b="1" baseline="0" dirty="0" smtClean="0"/>
                      <a:t> </a:t>
                    </a:r>
                  </a:p>
                  <a:p>
                    <a:r>
                      <a:rPr lang="ru-RU" sz="1200" baseline="0" dirty="0" err="1" smtClean="0"/>
                      <a:t>Трейл</a:t>
                    </a:r>
                    <a:r>
                      <a:rPr lang="ru-RU" sz="1200" baseline="0" dirty="0" smtClean="0"/>
                      <a:t> «Евразия»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-2.7244037022083379E-2"/>
                  <c:y val="-0.28559665656439842"/>
                </c:manualLayout>
              </c:layout>
              <c:showVal val="1"/>
            </c:dLbl>
            <c:showVal val="1"/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</c:v>
                </c:pt>
                <c:pt idx="1">
                  <c:v>15</c:v>
                </c:pt>
                <c:pt idx="2">
                  <c:v>4</c:v>
                </c:pt>
                <c:pt idx="3">
                  <c:v>25</c:v>
                </c:pt>
                <c:pt idx="4">
                  <c:v>14</c:v>
                </c:pt>
                <c:pt idx="5">
                  <c:v>5</c:v>
                </c:pt>
                <c:pt idx="6">
                  <c:v>12</c:v>
                </c:pt>
                <c:pt idx="7">
                  <c:v>19</c:v>
                </c:pt>
                <c:pt idx="8">
                  <c:v>16</c:v>
                </c:pt>
                <c:pt idx="9">
                  <c:v>22</c:v>
                </c:pt>
              </c:numCache>
            </c:numRef>
          </c:val>
        </c:ser>
        <c:dLbls/>
        <c:marker val="1"/>
        <c:axId val="122250368"/>
        <c:axId val="122251904"/>
      </c:lineChart>
      <c:catAx>
        <c:axId val="122250368"/>
        <c:scaling>
          <c:orientation val="minMax"/>
        </c:scaling>
        <c:axPos val="b"/>
        <c:numFmt formatCode="General" sourceLinked="1"/>
        <c:tickLblPos val="nextTo"/>
        <c:crossAx val="122251904"/>
        <c:crosses val="autoZero"/>
        <c:auto val="1"/>
        <c:lblAlgn val="ctr"/>
        <c:lblOffset val="100"/>
      </c:catAx>
      <c:valAx>
        <c:axId val="122251904"/>
        <c:scaling>
          <c:orientation val="minMax"/>
        </c:scaling>
        <c:delete val="1"/>
        <c:axPos val="l"/>
        <c:numFmt formatCode="General" sourceLinked="1"/>
        <c:tickLblPos val="nextTo"/>
        <c:crossAx val="122250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EB3E-0D3E-47F8-B503-23CA07016F7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CDD1-7FEA-438F-9FD7-CCC08C6C7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94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EB3E-0D3E-47F8-B503-23CA07016F7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CDD1-7FEA-438F-9FD7-CCC08C6C7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47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EB3E-0D3E-47F8-B503-23CA07016F7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CDD1-7FEA-438F-9FD7-CCC08C6C7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28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EB3E-0D3E-47F8-B503-23CA07016F7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CDD1-7FEA-438F-9FD7-CCC08C6C7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85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EB3E-0D3E-47F8-B503-23CA07016F7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CDD1-7FEA-438F-9FD7-CCC08C6C7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93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EB3E-0D3E-47F8-B503-23CA07016F7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CDD1-7FEA-438F-9FD7-CCC08C6C7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88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EB3E-0D3E-47F8-B503-23CA07016F7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CDD1-7FEA-438F-9FD7-CCC08C6C7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207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EB3E-0D3E-47F8-B503-23CA07016F7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CDD1-7FEA-438F-9FD7-CCC08C6C7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79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EB3E-0D3E-47F8-B503-23CA07016F7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CDD1-7FEA-438F-9FD7-CCC08C6C7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62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EB3E-0D3E-47F8-B503-23CA07016F7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CDD1-7FEA-438F-9FD7-CCC08C6C7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17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EB3E-0D3E-47F8-B503-23CA07016F7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CDD1-7FEA-438F-9FD7-CCC08C6C7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48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EB3E-0D3E-47F8-B503-23CA07016F7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CDD1-7FEA-438F-9FD7-CCC08C6C7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17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://www.vk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44" y="1"/>
            <a:ext cx="9147944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606" y="1500180"/>
            <a:ext cx="8441553" cy="70962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4100" b="1" dirty="0" smtClean="0"/>
              <a:t>Спорт в новом формате</a:t>
            </a:r>
            <a:endParaRPr lang="ru-RU" sz="41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" y="3591006"/>
            <a:ext cx="9142407" cy="155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/>
          <p:nvPr/>
        </p:nvSpPr>
        <p:spPr>
          <a:xfrm>
            <a:off x="142844" y="3643320"/>
            <a:ext cx="8638503" cy="38646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2000" b="1" dirty="0" smtClean="0"/>
              <a:t>АНО «Центр развития физической культуры, спорта и туризма»</a:t>
            </a:r>
          </a:p>
        </p:txBody>
      </p:sp>
    </p:spTree>
    <p:extLst>
      <p:ext uri="{BB962C8B-B14F-4D97-AF65-F5344CB8AC3E}">
        <p14:creationId xmlns:p14="http://schemas.microsoft.com/office/powerpoint/2010/main" xmlns="" val="40741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256"/>
            <a:ext cx="91440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19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256"/>
            <a:ext cx="91440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48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44" y="1"/>
            <a:ext cx="9147944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44" y="-2136"/>
            <a:ext cx="9147944" cy="514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228" y="2787774"/>
            <a:ext cx="5469532" cy="709629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ru-RU" sz="4100" b="1" i="1" dirty="0">
                <a:solidFill>
                  <a:srgbClr val="72AF2F"/>
                </a:solidFill>
              </a:rPr>
              <a:t>СДЕЛАЕМ ЭТО </a:t>
            </a:r>
            <a:r>
              <a:rPr lang="ru-RU" sz="4100" b="1" i="1" dirty="0" smtClean="0">
                <a:solidFill>
                  <a:srgbClr val="72AF2F"/>
                </a:solidFill>
              </a:rPr>
              <a:t>ВМЕСТЕ!</a:t>
            </a:r>
            <a:endParaRPr lang="ru-RU" sz="4100" dirty="0">
              <a:solidFill>
                <a:srgbClr val="72AF2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4286262"/>
            <a:ext cx="4716121" cy="44801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hlinkClick r:id="rId4"/>
              </a:rPr>
              <a:t>www.vk.com/</a:t>
            </a:r>
            <a:r>
              <a:rPr lang="en-US" sz="2400" dirty="0" smtClean="0">
                <a:solidFill>
                  <a:schemeClr val="bg1"/>
                </a:solidFill>
              </a:rPr>
              <a:t>orenburgrunning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8" descr="Картинки по запросу instagram logo">
            <a:extLst>
              <a:ext uri="{FF2B5EF4-FFF2-40B4-BE49-F238E27FC236}">
                <a16:creationId xmlns:a16="http://schemas.microsoft.com/office/drawing/2014/main" xmlns="" id="{DDCCCDDD-EDC7-4523-800B-277B0CEC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0431" y="3857634"/>
            <a:ext cx="440470" cy="35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22">
            <a:extLst>
              <a:ext uri="{FF2B5EF4-FFF2-40B4-BE49-F238E27FC236}">
                <a16:creationId xmlns:a16="http://schemas.microsoft.com/office/drawing/2014/main" xmlns="" id="{F29B9DF0-9CBE-45AE-9F2A-A6B0D6F74F68}"/>
              </a:ext>
            </a:extLst>
          </p:cNvPr>
          <p:cNvSpPr/>
          <p:nvPr/>
        </p:nvSpPr>
        <p:spPr>
          <a:xfrm>
            <a:off x="6167254" y="4299942"/>
            <a:ext cx="1551150" cy="386464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Hmelevskih.a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2" name="Picture 8" descr="Картинки по запросу instagram logo">
            <a:extLst>
              <a:ext uri="{FF2B5EF4-FFF2-40B4-BE49-F238E27FC236}">
                <a16:creationId xmlns:a16="http://schemas.microsoft.com/office/drawing/2014/main" xmlns="" id="{DDCCCDDD-EDC7-4523-800B-277B0CEC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679" y="4357700"/>
            <a:ext cx="440470" cy="35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22">
            <a:extLst>
              <a:ext uri="{FF2B5EF4-FFF2-40B4-BE49-F238E27FC236}">
                <a16:creationId xmlns:a16="http://schemas.microsoft.com/office/drawing/2014/main" xmlns="" id="{F29B9DF0-9CBE-45AE-9F2A-A6B0D6F74F68}"/>
              </a:ext>
            </a:extLst>
          </p:cNvPr>
          <p:cNvSpPr/>
          <p:nvPr/>
        </p:nvSpPr>
        <p:spPr>
          <a:xfrm>
            <a:off x="6182149" y="3786196"/>
            <a:ext cx="1341992" cy="386464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ORENTRAIL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7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44" y="0"/>
            <a:ext cx="9147944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2844" y="214296"/>
            <a:ext cx="8840367" cy="351039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3100" b="1" dirty="0" smtClean="0"/>
              <a:t>Цели</a:t>
            </a:r>
          </a:p>
          <a:p>
            <a:endParaRPr lang="ru-RU" sz="2400" b="1" i="1" dirty="0"/>
          </a:p>
          <a:p>
            <a:pPr marL="243516" indent="-243516">
              <a:buFont typeface="Arial" panose="020B0604020202020204" pitchFamily="34" charset="0"/>
              <a:buChar char="•"/>
            </a:pPr>
            <a:r>
              <a:rPr lang="ru-RU" sz="2400" b="1" dirty="0" smtClean="0"/>
              <a:t>помощь </a:t>
            </a:r>
            <a:r>
              <a:rPr lang="ru-RU" sz="2400" b="1" dirty="0"/>
              <a:t>людям </a:t>
            </a:r>
            <a:r>
              <a:rPr lang="ru-RU" sz="2400" b="1" dirty="0" smtClean="0"/>
              <a:t>заниматься </a:t>
            </a:r>
            <a:r>
              <a:rPr lang="ru-RU" sz="2400" b="1" dirty="0"/>
              <a:t>спортом и находить </a:t>
            </a:r>
            <a:r>
              <a:rPr lang="ru-RU" sz="2400" b="1" dirty="0" smtClean="0"/>
              <a:t>друзей</a:t>
            </a:r>
          </a:p>
          <a:p>
            <a:pPr marL="243516" indent="-243516">
              <a:buFont typeface="Arial" panose="020B0604020202020204" pitchFamily="34" charset="0"/>
              <a:buChar char="•"/>
            </a:pPr>
            <a:endParaRPr lang="ru-RU" sz="2400" b="1" dirty="0" smtClean="0"/>
          </a:p>
          <a:p>
            <a:pPr marL="243516" indent="-243516">
              <a:buFont typeface="Arial" panose="020B0604020202020204" pitchFamily="34" charset="0"/>
              <a:buChar char="•"/>
            </a:pPr>
            <a:r>
              <a:rPr lang="ru-RU" sz="2400" b="1" dirty="0" smtClean="0"/>
              <a:t>развитие любительского и корпоративного спорта</a:t>
            </a:r>
          </a:p>
          <a:p>
            <a:pPr marL="243516" indent="-243516">
              <a:buFont typeface="Arial" panose="020B0604020202020204" pitchFamily="34" charset="0"/>
              <a:buChar char="•"/>
            </a:pPr>
            <a:endParaRPr lang="ru-RU" sz="2400" b="1" dirty="0" smtClean="0"/>
          </a:p>
          <a:p>
            <a:pPr marL="243516" indent="-243516">
              <a:buFont typeface="Arial" panose="020B0604020202020204" pitchFamily="34" charset="0"/>
              <a:buChar char="•"/>
            </a:pPr>
            <a:r>
              <a:rPr lang="ru-RU" sz="2400" b="1" dirty="0" smtClean="0"/>
              <a:t>развитие событийного </a:t>
            </a:r>
            <a:r>
              <a:rPr lang="ru-RU" sz="2400" b="1" dirty="0" err="1" smtClean="0"/>
              <a:t>волонтерства</a:t>
            </a:r>
            <a:endParaRPr lang="ru-RU" sz="2400" b="1" dirty="0" smtClean="0"/>
          </a:p>
          <a:p>
            <a:pPr marL="243516" indent="-243516"/>
            <a:endParaRPr lang="ru-RU" sz="2400" b="1" dirty="0" smtClean="0"/>
          </a:p>
          <a:p>
            <a:pPr marL="243516" indent="-243516">
              <a:buFont typeface="Arial" panose="020B0604020202020204" pitchFamily="34" charset="0"/>
              <a:buChar char="•"/>
            </a:pPr>
            <a:r>
              <a:rPr lang="ru-RU" sz="2400" b="1" dirty="0" smtClean="0"/>
              <a:t>создание нового инструмента </a:t>
            </a:r>
            <a:r>
              <a:rPr lang="ru-RU" sz="2400" b="1" dirty="0" smtClean="0"/>
              <a:t>благотворительности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004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44" y="0"/>
            <a:ext cx="9147944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2844" y="214296"/>
            <a:ext cx="8840367" cy="36181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3200" dirty="0" smtClean="0"/>
              <a:t>Приоритетные проекты</a:t>
            </a:r>
            <a:endParaRPr lang="ru-RU" sz="3100" b="1" dirty="0" smtClean="0"/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parkrun</a:t>
            </a:r>
            <a:r>
              <a:rPr lang="ru-RU" sz="1800" dirty="0" smtClean="0"/>
              <a:t> </a:t>
            </a:r>
            <a:r>
              <a:rPr lang="ru-RU" sz="1800" dirty="0" smtClean="0"/>
              <a:t>Оренбург, </a:t>
            </a:r>
            <a:r>
              <a:rPr lang="ru-RU" sz="1800" dirty="0" err="1" smtClean="0"/>
              <a:t>parkrun</a:t>
            </a:r>
            <a:r>
              <a:rPr lang="ru-RU" sz="1800" dirty="0" smtClean="0"/>
              <a:t> Орск - мировая франшиза по проведению еженедельных бесплатных забегов</a:t>
            </a:r>
            <a:r>
              <a:rPr lang="ru-RU" sz="1800" dirty="0" smtClean="0"/>
              <a:t>; 98 забегов за год в двух городах.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orenburgrunning</a:t>
            </a:r>
            <a:r>
              <a:rPr lang="ru-RU" sz="1800" dirty="0" smtClean="0"/>
              <a:t> </a:t>
            </a:r>
            <a:r>
              <a:rPr lang="ru-RU" sz="1800" dirty="0" smtClean="0"/>
              <a:t>- серия беговых событий на территории Оренбургской области. Более 2000 участников за 2019 год, с привлечением более 300 волонтеров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#</a:t>
            </a:r>
            <a:r>
              <a:rPr lang="ru-RU" sz="1800" dirty="0" err="1" smtClean="0"/>
              <a:t>Dлинная</a:t>
            </a:r>
            <a:r>
              <a:rPr lang="ru-RU" sz="1800" dirty="0" smtClean="0"/>
              <a:t> - еженедельные воскресные забеги на дистанцию 20+км. С организацией питания. 25 событий за 2019 год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Серия </a:t>
            </a:r>
            <a:r>
              <a:rPr lang="ru-RU" sz="1800" dirty="0" smtClean="0"/>
              <a:t>лекториев на тему циклических видов спорта - охват участников 1000 человек.</a:t>
            </a: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004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44" y="0"/>
            <a:ext cx="9147944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2844" y="214296"/>
            <a:ext cx="8840367" cy="351039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endParaRPr lang="ru-RU" sz="3100" b="1" dirty="0" smtClean="0"/>
          </a:p>
          <a:p>
            <a:pPr marL="243516" indent="-243516"/>
            <a:r>
              <a:rPr lang="ru-RU" sz="2400" dirty="0" smtClean="0"/>
              <a:t>    Каждое </a:t>
            </a:r>
            <a:r>
              <a:rPr lang="ru-RU" sz="2400" dirty="0" smtClean="0"/>
              <a:t>событие подразумевает сопровождение </a:t>
            </a:r>
            <a:r>
              <a:rPr lang="ru-RU" sz="2400" dirty="0" smtClean="0"/>
              <a:t>его добровольцами, для </a:t>
            </a:r>
            <a:r>
              <a:rPr lang="ru-RU" sz="2400" dirty="0" smtClean="0"/>
              <a:t>этого </a:t>
            </a:r>
            <a:r>
              <a:rPr lang="ru-RU" sz="2400" b="1" dirty="0" smtClean="0"/>
              <a:t>создан волонтерский блок </a:t>
            </a:r>
            <a:r>
              <a:rPr lang="ru-RU" sz="2400" dirty="0" smtClean="0"/>
              <a:t>по сопровождению спортивных событий.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Цель - </a:t>
            </a:r>
            <a:r>
              <a:rPr lang="ru-RU" sz="2400" b="1" dirty="0" smtClean="0"/>
              <a:t>показать доступность спорта</a:t>
            </a:r>
            <a:r>
              <a:rPr lang="ru-RU" sz="2400" dirty="0" smtClean="0"/>
              <a:t> для начинающих и людей с ОВЗ, а также </a:t>
            </a:r>
            <a:r>
              <a:rPr lang="ru-RU" sz="2400" b="1" dirty="0" smtClean="0"/>
              <a:t>развить событийное </a:t>
            </a:r>
            <a:r>
              <a:rPr lang="ru-RU" sz="2400" b="1" dirty="0" err="1" smtClean="0"/>
              <a:t>волонтерство</a:t>
            </a:r>
            <a:r>
              <a:rPr lang="ru-RU" sz="2400" b="1" dirty="0" smtClean="0"/>
              <a:t> старшего поколения </a:t>
            </a:r>
            <a:r>
              <a:rPr lang="ru-RU" sz="2400" dirty="0" smtClean="0"/>
              <a:t>через объединение спортсменов и сопровождающих их волонтеров со всей области.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004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55" y="-20537"/>
            <a:ext cx="9147944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876341599"/>
              </p:ext>
            </p:extLst>
          </p:nvPr>
        </p:nvGraphicFramePr>
        <p:xfrm>
          <a:off x="583864" y="937908"/>
          <a:ext cx="8175678" cy="390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35720" y="1923678"/>
            <a:ext cx="926813" cy="386464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ru-RU" sz="1000" b="1" dirty="0" smtClean="0"/>
              <a:t>12.10.2019 </a:t>
            </a:r>
            <a:endParaRPr lang="en-US" sz="1000" b="1" dirty="0" smtClean="0"/>
          </a:p>
          <a:p>
            <a:r>
              <a:rPr lang="en-US" sz="1000" dirty="0" smtClean="0"/>
              <a:t>ARMADATRAIL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6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Спорт в новом формате -  серия спортивных событий, а также открытых и публичных лекций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319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256"/>
            <a:ext cx="91440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26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256"/>
            <a:ext cx="91440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47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256"/>
            <a:ext cx="91440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70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256"/>
            <a:ext cx="91440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74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114</Words>
  <Application>Microsoft Office PowerPoint</Application>
  <PresentationFormat>Экран (16:9)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Хмелевских Александр Александрович</dc:creator>
  <cp:lastModifiedBy>orend</cp:lastModifiedBy>
  <cp:revision>62</cp:revision>
  <dcterms:created xsi:type="dcterms:W3CDTF">2019-08-12T08:14:46Z</dcterms:created>
  <dcterms:modified xsi:type="dcterms:W3CDTF">2020-04-30T12:37:26Z</dcterms:modified>
</cp:coreProperties>
</file>