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9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CDF88-6C69-47F2-93C8-4B766E24E56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D89B3-24A0-495D-83B4-2C69713FB7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D89B3-24A0-495D-83B4-2C69713FB78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A585-8678-42DF-851D-80477637437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F0B-7E94-4DAC-ACF8-608EAE48BA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A585-8678-42DF-851D-80477637437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F0B-7E94-4DAC-ACF8-608EAE48B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A585-8678-42DF-851D-80477637437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F0B-7E94-4DAC-ACF8-608EAE48B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A585-8678-42DF-851D-80477637437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F0B-7E94-4DAC-ACF8-608EAE48B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A585-8678-42DF-851D-80477637437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28CF0B-7E94-4DAC-ACF8-608EAE48BA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A585-8678-42DF-851D-80477637437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F0B-7E94-4DAC-ACF8-608EAE48B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A585-8678-42DF-851D-80477637437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F0B-7E94-4DAC-ACF8-608EAE48B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A585-8678-42DF-851D-80477637437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F0B-7E94-4DAC-ACF8-608EAE48B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A585-8678-42DF-851D-80477637437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F0B-7E94-4DAC-ACF8-608EAE48B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A585-8678-42DF-851D-80477637437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F0B-7E94-4DAC-ACF8-608EAE48B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A585-8678-42DF-851D-80477637437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CF0B-7E94-4DAC-ACF8-608EAE48B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C8A585-8678-42DF-851D-80477637437F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28CF0B-7E94-4DAC-ACF8-608EAE48BA2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ndara" pitchFamily="34" charset="0"/>
              </a:rPr>
              <a:t>Бездомные собаки рождаются дома!</a:t>
            </a:r>
            <a:endParaRPr lang="ru-RU" dirty="0"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user\Downloads\rq0ilnool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7715304" cy="4857783"/>
          </a:xfrm>
          <a:prstGeom prst="rect">
            <a:avLst/>
          </a:prstGeom>
          <a:noFill/>
          <a:ln w="63500" cmpd="dbl">
            <a:solidFill>
              <a:srgbClr val="FFC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появления бездомных животных: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1214422"/>
            <a:ext cx="778674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Домашние животные, которых выбросили как ненужный мусор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Отсутствие понимания и желания стерилизовать своих животных</a:t>
            </a: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chemeClr val="bg1"/>
                </a:solidFill>
              </a:rPr>
              <a:t>Самовыгульные</a:t>
            </a:r>
            <a:r>
              <a:rPr lang="ru-RU" sz="2000" dirty="0" smtClean="0">
                <a:solidFill>
                  <a:schemeClr val="bg1"/>
                </a:solidFill>
              </a:rPr>
              <a:t> животные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Потерявшиеся животные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Животные, которые родились на улице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Бесконтрольная работа с условными «заводчиками»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22366"/>
            <a:ext cx="4214842" cy="2749839"/>
          </a:xfrm>
          <a:prstGeom prst="rect">
            <a:avLst/>
          </a:prstGeom>
          <a:noFill/>
          <a:ln w="63500" cmpd="sng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86124"/>
            <a:ext cx="4099024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929486" cy="703284"/>
          </a:xfrm>
        </p:spPr>
        <p:txBody>
          <a:bodyPr>
            <a:normAutofit/>
          </a:bodyPr>
          <a:lstStyle/>
          <a:p>
            <a:r>
              <a:rPr lang="ru-RU" dirty="0" smtClean="0"/>
              <a:t>В итоге причина появления безнадзорных животных одна – ЧЕЛОВЕК!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214422"/>
            <a:ext cx="6643734" cy="53035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При решении данного вопроса приоритет должен быть на ПРИЧИНЕ, а не на СЛЕДСТВИИ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205" b="5205"/>
          <a:stretch>
            <a:fillRect/>
          </a:stretch>
        </p:blipFill>
        <p:spPr bwMode="auto">
          <a:xfrm>
            <a:off x="1214414" y="1857364"/>
            <a:ext cx="7215238" cy="4572032"/>
          </a:xfrm>
          <a:prstGeom prst="rect">
            <a:avLst/>
          </a:prstGeom>
          <a:noFill/>
          <a:ln w="34925" cmpd="dbl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АНО «Центр помощи животным «Дорога домой»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Цель: </a:t>
            </a:r>
            <a:r>
              <a:rPr lang="ru-RU" b="1" dirty="0" smtClean="0">
                <a:solidFill>
                  <a:schemeClr val="bg1"/>
                </a:solidFill>
              </a:rPr>
              <a:t>спасение и оказание помощи безнадзорным животным, содействие уменьшению численности бродячих животных гуманными способами, воспитание у жителей ответственного отношения к </a:t>
            </a:r>
            <a:r>
              <a:rPr lang="ru-RU" b="1" dirty="0" smtClean="0">
                <a:solidFill>
                  <a:schemeClr val="bg1"/>
                </a:solidFill>
              </a:rPr>
              <a:t>животным.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В настоящее время на кураторстве Центра находятся </a:t>
            </a:r>
            <a:r>
              <a:rPr lang="ru-RU" b="1" dirty="0" smtClean="0">
                <a:solidFill>
                  <a:srgbClr val="FF0000"/>
                </a:solidFill>
              </a:rPr>
              <a:t>12 собак, 7 из них передержке, 5 собак на предприятии</a:t>
            </a:r>
            <a:r>
              <a:rPr lang="ru-RU" b="1" dirty="0" smtClean="0">
                <a:solidFill>
                  <a:schemeClr val="bg1"/>
                </a:solidFill>
              </a:rPr>
              <a:t>, все они стерилизованы, привиты, обработаны от паразитов, ведется активный поиск дома для них.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/>
              <a:t>Статистика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2022 год - пристроено 34 собаки и 2 кошки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2023 год - </a:t>
            </a:r>
            <a:r>
              <a:rPr lang="ru-RU" sz="3600" b="1" i="1" dirty="0" smtClean="0">
                <a:solidFill>
                  <a:schemeClr val="bg1"/>
                </a:solidFill>
              </a:rPr>
              <a:t>пристроены 15 собак, из них 12 стерилизовано и 6 кошек стерилизовано и пристроено</a:t>
            </a:r>
            <a:r>
              <a:rPr lang="ru-RU" sz="3600" b="1" i="1" dirty="0" smtClean="0">
                <a:solidFill>
                  <a:schemeClr val="bg1"/>
                </a:solidFill>
              </a:rPr>
              <a:t>.</a:t>
            </a:r>
          </a:p>
          <a:p>
            <a:endParaRPr lang="ru-RU" sz="3200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7298"/>
            <a:ext cx="1857388" cy="264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15140" y="1357298"/>
            <a:ext cx="2071702" cy="26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1942"/>
            <a:ext cx="18573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071942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3108" y="1000108"/>
            <a:ext cx="6758006" cy="6357982"/>
          </a:xfrm>
        </p:spPr>
        <p:txBody>
          <a:bodyPr>
            <a:normAutofit/>
          </a:bodyPr>
          <a:lstStyle/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АНО </a:t>
            </a:r>
            <a:r>
              <a:rPr lang="ru-RU" sz="3200" b="1" i="1" dirty="0" smtClean="0">
                <a:solidFill>
                  <a:schemeClr val="bg1"/>
                </a:solidFill>
              </a:rPr>
              <a:t>«</a:t>
            </a:r>
            <a:r>
              <a:rPr lang="ru-RU" sz="3200" b="1" i="1" dirty="0" smtClean="0">
                <a:solidFill>
                  <a:schemeClr val="bg1"/>
                </a:solidFill>
              </a:rPr>
              <a:t>Центр </a:t>
            </a:r>
            <a:r>
              <a:rPr lang="ru-RU" sz="3200" b="1" i="1" dirty="0" smtClean="0">
                <a:solidFill>
                  <a:schemeClr val="bg1"/>
                </a:solidFill>
              </a:rPr>
              <a:t>помощи </a:t>
            </a:r>
            <a:r>
              <a:rPr lang="ru-RU" sz="3200" b="1" i="1" dirty="0" smtClean="0">
                <a:solidFill>
                  <a:schemeClr val="bg1"/>
                </a:solidFill>
              </a:rPr>
              <a:t>животным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«Дорога домой</a:t>
            </a:r>
            <a:r>
              <a:rPr lang="ru-RU" sz="3200" b="1" i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endParaRPr lang="ru-RU" sz="32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Будем рады любой помощи и поддержке!</a:t>
            </a:r>
          </a:p>
          <a:p>
            <a:pPr algn="ctr"/>
            <a:endParaRPr lang="ru-RU" sz="32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2001840" cy="20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188</Words>
  <Application>Microsoft Office PowerPoint</Application>
  <PresentationFormat>Экран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Бездомные собаки рождаются дома!</vt:lpstr>
      <vt:lpstr>Причины появления бездомных животных: </vt:lpstr>
      <vt:lpstr>В итоге причина появления безнадзорных животных одна – ЧЕЛОВЕК!</vt:lpstr>
      <vt:lpstr>АНО «Центр помощи животным «Дорога домой»</vt:lpstr>
      <vt:lpstr>Статистика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Бездомные собаки рождаются дома!</dc:title>
  <dc:creator>Пользователь Windows</dc:creator>
  <cp:lastModifiedBy>Пользователь Windows</cp:lastModifiedBy>
  <cp:revision>33</cp:revision>
  <dcterms:created xsi:type="dcterms:W3CDTF">2024-03-13T11:08:59Z</dcterms:created>
  <dcterms:modified xsi:type="dcterms:W3CDTF">2024-03-15T03:28:04Z</dcterms:modified>
</cp:coreProperties>
</file>