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5F7"/>
    <a:srgbClr val="E32443"/>
    <a:srgbClr val="2E3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AE31C-8CBB-BA9B-5FC0-2D945C36C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22127-ABDD-38E6-7EEA-4394254A5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55DAB-D7F5-C995-953B-FA7E9F13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EFB4D-240C-D8AD-22AE-8E6634E6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BB988-A0C0-030D-64B0-D6CC6746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0B223-04DF-D4C8-5CE9-C13C6F4F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79620-02E2-0CA6-FC88-740B3DEAE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48FB1-7B64-2E1A-4A6C-8D2ABB87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B260D-6060-3833-FD7F-CB27D220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0100F-E3AB-21B1-FF41-4691B46A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4DE604-0FB5-A14F-8A06-2B044EB6B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13C72F-DA49-146D-6550-6E938761E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F3B6D-9F52-7945-D18E-97AA8F7B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96A60-F341-2573-5E85-E1CFEDAC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30D98-9BD2-DF27-A1BE-CF5ACBCC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5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EB4DB-678F-CBC4-7075-27D02166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51498-D767-BAF2-0A6B-9A74B3A4D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E6036-72F4-B2C6-2AAC-FE594292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5AA09-9D88-73F1-9CDD-0118B3AF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76E02-DD1B-19F6-25B6-DA59DCAF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8922-1AE8-AF5A-1BD5-667AFD41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9E86CB-7EC9-DF94-EFC8-F8FA7EC3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69576-05A9-559B-6DE1-3C7EA21E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7E3F8-2715-F23B-768B-989F3090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02DE2-452A-86FB-2153-1C2582A9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A8F97-EDCF-DE8E-F849-3248DD9A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FA4D6-D462-98E7-D3B7-E2AC84B04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40D047-D303-4AC8-2A63-1E8F258D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85573-28C1-1950-8EE8-1825F369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1BE81-56DF-3877-860A-B0EA3819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A3C7B-A8CC-7399-CC68-AD4C37CC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E75DD-3298-654A-8837-E6157D3E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D4643-6745-F2C1-A51C-9EB640CD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79A357-2A42-3DAF-10B8-AB45D9C6F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6823B4-D8E6-8CC2-9307-97076D70D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4828D-0883-DC83-E408-BE32CF18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AD82DC-D4C2-C4F3-CEC1-3F253373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EAD95D-D3C6-750A-B7A6-D74C32D1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2485DA-30A5-C14E-B78C-2B70B555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B3DBB-0DB6-EDF6-1C74-F37F8F0A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1AB96C-6AA3-A602-89DE-7E0F20FC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B57A18-F6F8-43B6-F3AD-DCD50603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AE2F9C-597C-1EEF-0D05-F7250D15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B7E1B-29D8-9A09-779A-20677FBC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198EFF-FB10-2368-CFA3-DFCF50CD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72CB86-2E85-FF14-DDAA-F0D6AA98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7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FF35E-E1D9-F8BC-AFA8-0FFC3276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F1530-46DF-85F5-BC76-033460AC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91257-2B56-D87E-2C34-CAC8AFD4B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D40B3-8F8B-AB47-5BD7-9EC32017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86E3B2-2660-68B5-CA84-D689FDD3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79F5D-15F5-7B2D-FD2C-BEF4828C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256FD-6D97-CEEA-00AE-0849DE3A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86B7FC-B339-C240-BF33-DEAD5014B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3A05C8-486D-5F1A-C14F-C1134C8A9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A52AC-52B3-219D-0CEC-8AFA8A44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AFE8E-5543-4649-CD9A-78CFB78C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1456B-86A4-55BD-0EBF-85FDE036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3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2B262-B889-E1E6-14CA-18B9472A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871C2-895F-A4EE-275D-DCDB9D59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3D85D-C3A4-EB21-7FD3-A2CC1BA6F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BA5B-B8FC-42B4-95A7-4D46A3DB236E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336B6-CEA7-8102-72E2-C0AA17C01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A58B5-6762-D589-8ED8-F42607FB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4F08-8E5B-4089-BD02-78B695086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BCB9C6-2633-04D1-D2FC-92979E5C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1358C-91A0-DB6D-DA14-FBDBA5ABA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12"/>
            <a:ext cx="12191999" cy="68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55581-E667-E6DD-647B-2E297FD0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2"/>
            <a:ext cx="12188105" cy="68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E5BEC-FA2A-A0B1-7F18-6634E2EE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1"/>
            <a:ext cx="12192000" cy="68567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7610" y="1757548"/>
            <a:ext cx="5450774" cy="4916384"/>
          </a:xfrm>
          <a:prstGeom prst="rect">
            <a:avLst/>
          </a:prstGeom>
          <a:solidFill>
            <a:srgbClr val="F2F5F7"/>
          </a:solidFill>
          <a:ln>
            <a:solidFill>
              <a:srgbClr val="F2F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74629" y="1448790"/>
            <a:ext cx="1235033" cy="1151906"/>
          </a:xfrm>
          <a:prstGeom prst="rect">
            <a:avLst/>
          </a:prstGeom>
          <a:solidFill>
            <a:srgbClr val="F2F5F7"/>
          </a:solidFill>
          <a:ln>
            <a:solidFill>
              <a:srgbClr val="F2F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021278" y="391886"/>
            <a:ext cx="4191990" cy="33369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88977" y="5122951"/>
            <a:ext cx="801584" cy="801585"/>
          </a:xfrm>
          <a:prstGeom prst="ellipse">
            <a:avLst/>
          </a:prstGeom>
          <a:solidFill>
            <a:srgbClr val="E32443"/>
          </a:solidFill>
          <a:ln>
            <a:solidFill>
              <a:srgbClr val="E3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60165" y="2407100"/>
            <a:ext cx="83487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accent1">
                    <a:lumMod val="50000"/>
                  </a:schemeClr>
                </a:solidFill>
              </a:rPr>
              <a:t>Вопросы?)</a:t>
            </a:r>
            <a:endParaRPr lang="ru-RU" sz="1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71460" y="1911927"/>
            <a:ext cx="1603169" cy="1603169"/>
          </a:xfrm>
          <a:prstGeom prst="ellipse">
            <a:avLst/>
          </a:prstGeom>
          <a:solidFill>
            <a:srgbClr val="E32443"/>
          </a:solidFill>
          <a:ln>
            <a:solidFill>
              <a:srgbClr val="E324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E5BEC-FA2A-A0B1-7F18-6634E2EE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1"/>
            <a:ext cx="12192000" cy="68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B3DF62-E4D0-BEF5-7B0A-8D49BA06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29859-0AB6-30D2-855B-09DB1042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8"/>
            <a:ext cx="12202645" cy="68520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5034" y="3883231"/>
            <a:ext cx="2434441" cy="237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2E3B87"/>
                </a:solidFill>
              </a:rPr>
              <a:t>ш</a:t>
            </a:r>
            <a:r>
              <a:rPr lang="ru-RU" sz="2000" b="1" dirty="0" smtClean="0">
                <a:solidFill>
                  <a:srgbClr val="2E3B87"/>
                </a:solidFill>
              </a:rPr>
              <a:t>колы?</a:t>
            </a:r>
            <a:endParaRPr lang="ru-RU" sz="2000" b="1" dirty="0">
              <a:solidFill>
                <a:srgbClr val="2E3B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18836-1B69-2C10-0D37-B9947638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16"/>
            <a:ext cx="12192000" cy="68706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28" y="1567542"/>
            <a:ext cx="5198034" cy="34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20EA-7CB4-4E7D-91D8-E29E583B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88"/>
            <a:ext cx="12192000" cy="68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F759E-D7C4-D8F0-EE20-05B23D72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8"/>
            <a:ext cx="12179710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B0AC0-8239-F11D-00B2-E01B783E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860"/>
            <a:ext cx="12225717" cy="68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E6E96E-9E83-AE82-EFB7-069CC49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2"/>
            <a:ext cx="12207688" cy="68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FA2C03-C54A-6586-3C9E-2430ECE4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" y="0"/>
            <a:ext cx="121953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Пантелеев</dc:creator>
  <cp:lastModifiedBy>Пользователь</cp:lastModifiedBy>
  <cp:revision>3</cp:revision>
  <dcterms:created xsi:type="dcterms:W3CDTF">2023-03-02T16:54:57Z</dcterms:created>
  <dcterms:modified xsi:type="dcterms:W3CDTF">2024-11-26T13:52:58Z</dcterms:modified>
</cp:coreProperties>
</file>