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8" r:id="rId3"/>
    <p:sldId id="259" r:id="rId4"/>
    <p:sldId id="263" r:id="rId5"/>
    <p:sldId id="265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24" autoAdjust="0"/>
  </p:normalViewPr>
  <p:slideViewPr>
    <p:cSldViewPr>
      <p:cViewPr>
        <p:scale>
          <a:sx n="79" d="100"/>
          <a:sy n="79" d="100"/>
        </p:scale>
        <p:origin x="-11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94CD-4B26-4FD3-8818-BD2F01E6F7EE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EFE46-F1BA-4E03-81A8-CDEB6ECC3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EFE46-F1BA-4E03-81A8-CDEB6ECC3CE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EFE46-F1BA-4E03-81A8-CDEB6ECC3CE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EFE46-F1BA-4E03-81A8-CDEB6ECC3CE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EFE46-F1BA-4E03-81A8-CDEB6ECC3C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EFE46-F1BA-4E03-81A8-CDEB6ECC3CE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EFE46-F1BA-4E03-81A8-CDEB6ECC3C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1.jpeg"/><Relationship Id="rId5" Type="http://schemas.openxmlformats.org/officeDocument/2006/relationships/image" Target="../media/image3.jpeg"/><Relationship Id="rId15" Type="http://schemas.openxmlformats.org/officeDocument/2006/relationships/hyperlink" Target="https://vk.com/feed?section=search&amp;q=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15.jpeg"/><Relationship Id="rId14" Type="http://schemas.openxmlformats.org/officeDocument/2006/relationships/hyperlink" Target="https://vk.com/feed?section=search&amp;q=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25.jpeg"/><Relationship Id="rId10" Type="http://schemas.openxmlformats.org/officeDocument/2006/relationships/image" Target="../media/image22.jpeg"/><Relationship Id="rId4" Type="http://schemas.openxmlformats.org/officeDocument/2006/relationships/image" Target="../media/image3.jpeg"/><Relationship Id="rId9" Type="http://schemas.openxmlformats.org/officeDocument/2006/relationships/image" Target="../media/image21.jpe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feed?section=search&amp;q=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29.jpeg"/><Relationship Id="rId5" Type="http://schemas.openxmlformats.org/officeDocument/2006/relationships/image" Target="../media/image3.jpeg"/><Relationship Id="rId15" Type="http://schemas.openxmlformats.org/officeDocument/2006/relationships/image" Target="../media/image32.jpeg"/><Relationship Id="rId10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27.jpe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34.jpeg"/><Relationship Id="rId5" Type="http://schemas.openxmlformats.org/officeDocument/2006/relationships/image" Target="../media/image3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.jpeg"/><Relationship Id="rId9" Type="http://schemas.openxmlformats.org/officeDocument/2006/relationships/hyperlink" Target="https://vk.com/feed?section=search&amp;q=" TargetMode="External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30329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512168" cy="604867"/>
          </a:xfrm>
          <a:prstGeom prst="rect">
            <a:avLst/>
          </a:prstGeom>
        </p:spPr>
      </p:pic>
      <p:pic>
        <p:nvPicPr>
          <p:cNvPr id="2050" name="Picture 2" descr="C:\Users\1\Desktop\РДШ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224136" cy="1224136"/>
          </a:xfrm>
          <a:prstGeom prst="rect">
            <a:avLst/>
          </a:prstGeom>
          <a:noFill/>
        </p:spPr>
      </p:pic>
      <p:pic>
        <p:nvPicPr>
          <p:cNvPr id="9" name="Рисунок 8" descr="012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1403648" cy="789552"/>
          </a:xfrm>
          <a:prstGeom prst="rect">
            <a:avLst/>
          </a:prstGeom>
        </p:spPr>
      </p:pic>
      <p:pic>
        <p:nvPicPr>
          <p:cNvPr id="10" name="Рисунок 9" descr="песни папе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556792"/>
            <a:ext cx="1224896" cy="1260129"/>
          </a:xfrm>
          <a:prstGeom prst="rect">
            <a:avLst/>
          </a:prstGeom>
        </p:spPr>
      </p:pic>
      <p:pic>
        <p:nvPicPr>
          <p:cNvPr id="11" name="Рисунок 10" descr="v700oHprV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13176"/>
            <a:ext cx="1331640" cy="941511"/>
          </a:xfrm>
          <a:prstGeom prst="rect">
            <a:avLst/>
          </a:prstGeom>
        </p:spPr>
      </p:pic>
      <p:pic>
        <p:nvPicPr>
          <p:cNvPr id="16" name="Рисунок 15" descr="Рисунок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35696" y="908720"/>
            <a:ext cx="6933334" cy="5771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7664" y="0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 приветствует волонтерский отряд «Мы вместе»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Первомайской СОШ им.А.С.Еремина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bba9985f007dfebe8e723b10f891a809-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3717032"/>
            <a:ext cx="1224136" cy="1205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30329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512168" cy="604867"/>
          </a:xfrm>
          <a:prstGeom prst="rect">
            <a:avLst/>
          </a:prstGeom>
        </p:spPr>
      </p:pic>
      <p:pic>
        <p:nvPicPr>
          <p:cNvPr id="2050" name="Picture 2" descr="C:\Users\1\Desktop\РДШ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224136" cy="1224136"/>
          </a:xfrm>
          <a:prstGeom prst="rect">
            <a:avLst/>
          </a:prstGeom>
          <a:noFill/>
        </p:spPr>
      </p:pic>
      <p:pic>
        <p:nvPicPr>
          <p:cNvPr id="9" name="Рисунок 8" descr="012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24944"/>
            <a:ext cx="1403648" cy="789552"/>
          </a:xfrm>
          <a:prstGeom prst="rect">
            <a:avLst/>
          </a:prstGeom>
        </p:spPr>
      </p:pic>
      <p:pic>
        <p:nvPicPr>
          <p:cNvPr id="10" name="Рисунок 9" descr="песни папе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556792"/>
            <a:ext cx="1224896" cy="1260129"/>
          </a:xfrm>
          <a:prstGeom prst="rect">
            <a:avLst/>
          </a:prstGeom>
        </p:spPr>
      </p:pic>
      <p:pic>
        <p:nvPicPr>
          <p:cNvPr id="11" name="Рисунок 10" descr="v700oHprV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941168"/>
            <a:ext cx="1331640" cy="9415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0"/>
            <a:ext cx="7632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муниципального марафона «Добрых дел»(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06.03.23-10.03.23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«Доброе дело для женщин»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(поздравить с Международным женским днем)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1268760"/>
            <a:ext cx="1339832" cy="2052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39952" y="1412776"/>
            <a:ext cx="1126350" cy="180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43808" y="1700808"/>
            <a:ext cx="1292625" cy="1445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Screenshot_20230308-2203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9672" y="3356992"/>
            <a:ext cx="1256810" cy="1209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bba9985f007dfebe8e723b10f891a809-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3717032"/>
            <a:ext cx="1224136" cy="1205255"/>
          </a:xfrm>
          <a:prstGeom prst="rect">
            <a:avLst/>
          </a:prstGeom>
        </p:spPr>
      </p:pic>
      <p:pic>
        <p:nvPicPr>
          <p:cNvPr id="17" name="Рисунок 16" descr="Рисунок4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20072" y="1556792"/>
            <a:ext cx="3744416" cy="2820947"/>
          </a:xfrm>
          <a:prstGeom prst="rect">
            <a:avLst/>
          </a:prstGeom>
        </p:spPr>
      </p:pic>
      <p:pic>
        <p:nvPicPr>
          <p:cNvPr id="18" name="Рисунок 17" descr="Screenshot_20230308-22023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72200" y="4221088"/>
            <a:ext cx="1005020" cy="139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283968" y="4118789"/>
            <a:ext cx="48600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МЫВМЕСТЕ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ВамЛюбимые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Росмолодежь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#ДвижениеПервых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#РДДМ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#РДДМ_НСО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ВеснаВДвижении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НСОВамЛюбимые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#Новосибирск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Татарскийрайон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5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Марафондобрыхдел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696" y="454967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районной акции "Марафон добрых дел" мы выполнили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 задание: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поздравили женщин с международным женским днем, а именно поучаствовали в акции «Вам, любимые» и поздравили всех представительниц прекрасного пола с  марта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30329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512168" cy="604867"/>
          </a:xfrm>
          <a:prstGeom prst="rect">
            <a:avLst/>
          </a:prstGeom>
        </p:spPr>
      </p:pic>
      <p:pic>
        <p:nvPicPr>
          <p:cNvPr id="2050" name="Picture 2" descr="C:\Users\1\Desktop\РДШ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224136" cy="1224136"/>
          </a:xfrm>
          <a:prstGeom prst="rect">
            <a:avLst/>
          </a:prstGeom>
          <a:noFill/>
        </p:spPr>
      </p:pic>
      <p:pic>
        <p:nvPicPr>
          <p:cNvPr id="9" name="Рисунок 8" descr="012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24944"/>
            <a:ext cx="1403648" cy="789552"/>
          </a:xfrm>
          <a:prstGeom prst="rect">
            <a:avLst/>
          </a:prstGeom>
        </p:spPr>
      </p:pic>
      <p:pic>
        <p:nvPicPr>
          <p:cNvPr id="10" name="Рисунок 9" descr="песни папе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628800"/>
            <a:ext cx="1224896" cy="1260129"/>
          </a:xfrm>
          <a:prstGeom prst="rect">
            <a:avLst/>
          </a:prstGeom>
        </p:spPr>
      </p:pic>
      <p:pic>
        <p:nvPicPr>
          <p:cNvPr id="11" name="Рисунок 10" descr="v700oHprV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13176"/>
            <a:ext cx="1331640" cy="941511"/>
          </a:xfrm>
          <a:prstGeom prst="rect">
            <a:avLst/>
          </a:prstGeom>
        </p:spPr>
      </p:pic>
      <p:pic>
        <p:nvPicPr>
          <p:cNvPr id="13" name="Рисунок 12" descr="IMG_20230316_125759_1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1700808"/>
            <a:ext cx="2859810" cy="1286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20230316_125809_72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9672" y="4149080"/>
            <a:ext cx="2899814" cy="130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475656" y="188640"/>
            <a:ext cx="7668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муниципального марафона «Добрых дел»( (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13.03.23-16.03.23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«Доброе дело для детей»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(организовать игровую программу на свежем воздухе)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" name="Рисунок 17" descr="IMG_20230316_130036_08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2996952"/>
            <a:ext cx="2416269" cy="1087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bba9985f007dfebe8e723b10f891a809-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3717032"/>
            <a:ext cx="1224136" cy="1205255"/>
          </a:xfrm>
          <a:prstGeom prst="rect">
            <a:avLst/>
          </a:prstGeom>
        </p:spPr>
      </p:pic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6016" y="4719902"/>
            <a:ext cx="2595015" cy="2138098"/>
          </a:xfrm>
          <a:prstGeom prst="rect">
            <a:avLst/>
          </a:prstGeom>
        </p:spPr>
      </p:pic>
      <p:pic>
        <p:nvPicPr>
          <p:cNvPr id="14" name="Рисунок 13" descr="IMG_20230316_120743_6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19672" y="5432242"/>
            <a:ext cx="3168352" cy="1425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283968" y="4118789"/>
            <a:ext cx="48600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МЫВМЕСТЕ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ВамЛюбимые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Росмолодежь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#ДвижениеПервых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#РДДМ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#РДДМ_НСО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ВеснаВДвижении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НСОВамЛюбимые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#Новосибирск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Татарскийрайон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4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4"/>
              </a:rPr>
              <a:t>Марафондобрыхдел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7984" y="1700808"/>
            <a:ext cx="453650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районной акции "Марафон добрых дел" активисты-волонтеры МБОУ Первомайской СОШ им.А.С.Еремина выполнили</a:t>
            </a:r>
            <a:b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2 задание, а именно провели игры с младшими школьниками на свежем воздухе. Мероприятие получилось очень легким и веселым</a:t>
            </a:r>
            <a:b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поиграли в снежки, обрушив лавину снега друг на друга, поиграли в догонялки, "ручеек", и другие.</a:t>
            </a:r>
            <a:b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зимние забавы всем по вкусу, особенно когда весна вошла в свои права...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РДШ\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24136" cy="1224136"/>
          </a:xfrm>
          <a:prstGeom prst="rect">
            <a:avLst/>
          </a:prstGeom>
          <a:noFill/>
        </p:spPr>
      </p:pic>
      <p:pic>
        <p:nvPicPr>
          <p:cNvPr id="9" name="Рисунок 8" descr="01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1403648" cy="789552"/>
          </a:xfrm>
          <a:prstGeom prst="rect">
            <a:avLst/>
          </a:prstGeom>
        </p:spPr>
      </p:pic>
      <p:pic>
        <p:nvPicPr>
          <p:cNvPr id="10" name="Рисунок 9" descr="песни папе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556792"/>
            <a:ext cx="1224896" cy="1260129"/>
          </a:xfrm>
          <a:prstGeom prst="rect">
            <a:avLst/>
          </a:prstGeom>
        </p:spPr>
      </p:pic>
      <p:pic>
        <p:nvPicPr>
          <p:cNvPr id="11" name="Рисунок 10" descr="v700oHprV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85184"/>
            <a:ext cx="1331640" cy="941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88640"/>
            <a:ext cx="7668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муниципального марафона «Добрых дел» (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17.03.23-22.03.23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«Доброе дело для пожилых людей»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(оказать посильную помощь 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IMG-20230321-WA0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1844824"/>
            <a:ext cx="2221386" cy="124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ол подметаю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1844824"/>
            <a:ext cx="2232248" cy="124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говоря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3212976"/>
            <a:ext cx="2512328" cy="140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vCTlWalHvQ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19672" y="3140968"/>
            <a:ext cx="1858407" cy="2505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-20230321-WA003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75656" y="5633864"/>
            <a:ext cx="218839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bba9985f007dfebe8e723b10f891a809-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3789040"/>
            <a:ext cx="1224136" cy="1205255"/>
          </a:xfrm>
          <a:prstGeom prst="rect">
            <a:avLst/>
          </a:prstGeom>
        </p:spPr>
      </p:pic>
      <p:pic>
        <p:nvPicPr>
          <p:cNvPr id="5" name="Рисунок 4" descr="IMG-20230329-WA000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021288"/>
            <a:ext cx="1512168" cy="604867"/>
          </a:xfrm>
          <a:prstGeom prst="rect">
            <a:avLst/>
          </a:prstGeom>
        </p:spPr>
      </p:pic>
      <p:pic>
        <p:nvPicPr>
          <p:cNvPr id="19" name="Рисунок 18" descr="Рисунок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12160" y="1844824"/>
            <a:ext cx="2987824" cy="2591395"/>
          </a:xfrm>
          <a:prstGeom prst="rect">
            <a:avLst/>
          </a:prstGeom>
        </p:spPr>
      </p:pic>
      <p:pic>
        <p:nvPicPr>
          <p:cNvPr id="20" name="Рисунок 19" descr="Рисунок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79712" y="764704"/>
            <a:ext cx="1308434" cy="9807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83968" y="4118789"/>
            <a:ext cx="48600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МЫВМЕСТЕ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ВамЛюбимые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Росмолодежь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#ДвижениеПервых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#РДДМ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#РДДМ_НСО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ВеснаВДвижении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НСОВамЛюбимые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#Новосибирск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Татарскийрайон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Марафондобрыхдел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3848" y="4272677"/>
            <a:ext cx="43924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задание выполнено: неделя была посвящена помощи пожилым людям (нужно было оказать посильную помощь) и девчонки достойно с этим справились.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посетили труженицу тыла ВОВ и отличника просвещения, заслуженного учителя РСФСР, передав им небольшие продуктовые наборы.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30329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512168" cy="604867"/>
          </a:xfrm>
          <a:prstGeom prst="rect">
            <a:avLst/>
          </a:prstGeom>
        </p:spPr>
      </p:pic>
      <p:pic>
        <p:nvPicPr>
          <p:cNvPr id="2050" name="Picture 2" descr="C:\Users\1\Desktop\РДШ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224136" cy="1224136"/>
          </a:xfrm>
          <a:prstGeom prst="rect">
            <a:avLst/>
          </a:prstGeom>
          <a:noFill/>
        </p:spPr>
      </p:pic>
      <p:pic>
        <p:nvPicPr>
          <p:cNvPr id="9" name="Рисунок 8" descr="012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1403648" cy="789552"/>
          </a:xfrm>
          <a:prstGeom prst="rect">
            <a:avLst/>
          </a:prstGeom>
        </p:spPr>
      </p:pic>
      <p:pic>
        <p:nvPicPr>
          <p:cNvPr id="10" name="Рисунок 9" descr="песни папе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556792"/>
            <a:ext cx="1224896" cy="1260129"/>
          </a:xfrm>
          <a:prstGeom prst="rect">
            <a:avLst/>
          </a:prstGeom>
        </p:spPr>
      </p:pic>
      <p:pic>
        <p:nvPicPr>
          <p:cNvPr id="11" name="Рисунок 10" descr="v700oHprV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13176"/>
            <a:ext cx="1331640" cy="9415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188640"/>
            <a:ext cx="7668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марафона «Добрых дел» (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23.03.23-27.03.23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«Доброе дело для животных»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(оказать посильную помощь )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IMG_20230328_122542_08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91680" y="620688"/>
            <a:ext cx="2360262" cy="106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-20230328-WA012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1844824"/>
            <a:ext cx="1287804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230328_123406_78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2924944"/>
            <a:ext cx="2520280" cy="113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-20230328-WA011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7664" y="1772816"/>
            <a:ext cx="1080120" cy="1204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bba9985f007dfebe8e723b10f891a809-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3717032"/>
            <a:ext cx="1224136" cy="1205255"/>
          </a:xfrm>
          <a:prstGeom prst="rect">
            <a:avLst/>
          </a:prstGeom>
        </p:spPr>
      </p:pic>
      <p:pic>
        <p:nvPicPr>
          <p:cNvPr id="14" name="Рисунок 13" descr="IMG-20230328-WA004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03648" y="4005064"/>
            <a:ext cx="1318392" cy="152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Рисунок6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1772816"/>
            <a:ext cx="2088232" cy="2030968"/>
          </a:xfrm>
          <a:prstGeom prst="rect">
            <a:avLst/>
          </a:prstGeom>
        </p:spPr>
      </p:pic>
      <p:pic>
        <p:nvPicPr>
          <p:cNvPr id="18" name="Рисунок 17" descr="IMG_20230328_123527_96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3928" y="1844824"/>
            <a:ext cx="288032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283968" y="4118789"/>
            <a:ext cx="48600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МЫВМЕСТЕ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ВамЛюбимые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Росмолодежь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#ДвижениеПервых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#РДДМ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#РДДМ_НСО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ВеснаВДвижении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НСОВамЛюбимые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#Новосибирск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Татарскийрайон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16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Марафондобрыхдел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3356992"/>
            <a:ext cx="48245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задание выполнено: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неде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ля была посвящена помощи животным (нужно было оказать посильную помощь) и с этой задачей волонтеры справились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Волонтерская помощь животным — это прекрасный способ сделать более счастливым и себя, и братьев наших меньших.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принимают активное участие в защите и помощи животным. Стать добровольцем может каждый, ведь животным нужна абсолютно разная помощь: накормить, найти любящего хозяина, отправить в ветеринарную клинику и просто приласкать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230329-WA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1512168" cy="604867"/>
          </a:xfrm>
          <a:prstGeom prst="rect">
            <a:avLst/>
          </a:prstGeom>
        </p:spPr>
      </p:pic>
      <p:pic>
        <p:nvPicPr>
          <p:cNvPr id="2050" name="Picture 2" descr="C:\Users\1\Desktop\РДШ\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224136" cy="1224136"/>
          </a:xfrm>
          <a:prstGeom prst="rect">
            <a:avLst/>
          </a:prstGeom>
          <a:noFill/>
        </p:spPr>
      </p:pic>
      <p:pic>
        <p:nvPicPr>
          <p:cNvPr id="9" name="Рисунок 8" descr="012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1403648" cy="789552"/>
          </a:xfrm>
          <a:prstGeom prst="rect">
            <a:avLst/>
          </a:prstGeom>
        </p:spPr>
      </p:pic>
      <p:pic>
        <p:nvPicPr>
          <p:cNvPr id="10" name="Рисунок 9" descr="песни папе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484784"/>
            <a:ext cx="1224896" cy="1260129"/>
          </a:xfrm>
          <a:prstGeom prst="rect">
            <a:avLst/>
          </a:prstGeom>
        </p:spPr>
      </p:pic>
      <p:pic>
        <p:nvPicPr>
          <p:cNvPr id="11" name="Рисунок 10" descr="v700oHprV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013176"/>
            <a:ext cx="1331640" cy="941511"/>
          </a:xfrm>
          <a:prstGeom prst="rect">
            <a:avLst/>
          </a:prstGeom>
        </p:spPr>
      </p:pic>
      <p:pic>
        <p:nvPicPr>
          <p:cNvPr id="14" name="Рисунок 13" descr="bba9985f007dfebe8e723b10f891a809-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645024"/>
            <a:ext cx="1224136" cy="120525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75656" y="260648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Волонтерский отряд МБОУ Первомайской СОШ им. А. С. Ерёмина "Мы вместе!" совместно со школьной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фотостудией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"Волшебный объектив" решили поучаствовать в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фотофестивале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"ДоброКот-2023".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2004 году Московский музей кошек предложил обозначить в календаре особый день-день кошек, и с тех пор ежегодно 1 марта в России отмечается день этих милых домашних животных.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году решено оригинально отметить этот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праздник-организовать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фотофестиваль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объединит всех тех, кто любит дарить своё тепло и заботу другим.</a:t>
            </a:r>
            <a:b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фестивале приняли участие Панкрац Елена, Бурова Маргарита и Егорова Виктория. Ждем результаты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9704" y="633478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#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ДоброкотНД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#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НашиДети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кот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0"/>
            <a:ext cx="134414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кот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68344" y="188640"/>
            <a:ext cx="115212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кот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2360" y="2060848"/>
            <a:ext cx="1080120" cy="1620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5656" y="3789040"/>
            <a:ext cx="2075308" cy="279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3573016"/>
            <a:ext cx="1901032" cy="267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128" y="1988840"/>
            <a:ext cx="1942342" cy="274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71" name="Picture 23" descr="C:\Users\1\Desktop\РДШ\Волонтерский сбор Новосибирск\186982526_293651162229086_2099480873589008931_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336" y="3717032"/>
            <a:ext cx="1431159" cy="200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 descr="bba9985f007dfebe8e723b10f891a809-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4048" y="469776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177</Words>
  <Application>Microsoft Office PowerPoint</Application>
  <PresentationFormat>Экран (4:3)</PresentationFormat>
  <Paragraphs>38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25</cp:revision>
  <dcterms:created xsi:type="dcterms:W3CDTF">2023-04-06T04:58:12Z</dcterms:created>
  <dcterms:modified xsi:type="dcterms:W3CDTF">2023-04-09T08:49:25Z</dcterms:modified>
</cp:coreProperties>
</file>