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legreya Bold" panose="020B0604020202020204" charset="0"/>
      <p:regular r:id="rId7"/>
    </p:embeddedFont>
    <p:embeddedFont>
      <p:font typeface="Assistant Regular Bold" panose="020B0604020202020204" charset="-79"/>
      <p:regular r:id="rId8"/>
    </p:embeddedFont>
    <p:embeddedFont>
      <p:font typeface="Akzentica SemiBold Italics" panose="020B0604020202020204" charset="-52"/>
      <p:regular r:id="rId9"/>
    </p:embeddedFont>
    <p:embeddedFont>
      <p:font typeface="Akzentica SemiBold Bold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legreya Sans SC Regular" panose="020B0604020202020204" charset="0"/>
      <p:regular r:id="rId15"/>
    </p:embeddedFont>
    <p:embeddedFont>
      <p:font typeface="Alegreya Sans SC Regular Italics" panose="020B0604020202020204" charset="0"/>
      <p:regular r:id="rId16"/>
    </p:embeddedFont>
    <p:embeddedFont>
      <p:font typeface="Akzentica SemiBold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4" name="TextBox 4"/>
          <p:cNvSpPr txBox="1"/>
          <p:nvPr/>
        </p:nvSpPr>
        <p:spPr>
          <a:xfrm>
            <a:off x="564220" y="9106549"/>
            <a:ext cx="382905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D9D9D9"/>
                </a:solidFill>
                <a:latin typeface="Akzentica SemiBold Bold"/>
              </a:rPr>
              <a:t>г.Югорск  2020г.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9812" y="314619"/>
            <a:ext cx="7868050" cy="114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spc="54">
                <a:solidFill>
                  <a:srgbClr val="D9D9D9"/>
                </a:solidFill>
                <a:latin typeface="Akzentica SemiBold"/>
              </a:rPr>
              <a:t>ПРИ ПОДДЕРЖКЕ ФОНДА "ВОЗРОЖДЕНИЕ"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9812" y="1622186"/>
            <a:ext cx="10563941" cy="704262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039706" y="3985584"/>
            <a:ext cx="7885539" cy="166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462"/>
              </a:lnSpc>
            </a:pPr>
            <a:r>
              <a:rPr lang="en-US" sz="5983" spc="-149">
                <a:solidFill>
                  <a:srgbClr val="D60B0B"/>
                </a:solidFill>
                <a:latin typeface="Alegreya Bold"/>
              </a:rPr>
              <a:t>Любовь, которая победила!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8830" b="1700"/>
          <a:stretch>
            <a:fillRect/>
          </a:stretch>
        </p:blipFill>
        <p:spPr>
          <a:xfrm>
            <a:off x="14409231" y="8846223"/>
            <a:ext cx="3828766" cy="13017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9506" b="8474"/>
          <a:stretch>
            <a:fillRect/>
          </a:stretch>
        </p:blipFill>
        <p:spPr>
          <a:xfrm>
            <a:off x="14599439" y="140856"/>
            <a:ext cx="3448351" cy="1481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90600"/>
            <a:ext cx="759476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204">
                <a:solidFill>
                  <a:srgbClr val="342D29"/>
                </a:solidFill>
                <a:latin typeface="Assistant Regular Bold"/>
              </a:rPr>
              <a:t>О ПРОЕКТЕ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433" y="8131625"/>
            <a:ext cx="2889736" cy="1098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9734" r="4157" b="8141"/>
          <a:stretch>
            <a:fillRect/>
          </a:stretch>
        </p:blipFill>
        <p:spPr>
          <a:xfrm>
            <a:off x="10486214" y="2841149"/>
            <a:ext cx="7008094" cy="69083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932861"/>
            <a:ext cx="9457514" cy="436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ПРОЕКТ "ЛЮБОВЬ, КОТОРАЯ ПОБЕДИЛА"  ПРИУРОЧЕН К </a:t>
            </a:r>
          </a:p>
          <a:p>
            <a:pPr>
              <a:lnSpc>
                <a:spcPts val="2879"/>
              </a:lnSpc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75-ТИЛЕТИЮ ВЕЛИКОЙ ПОБЕДЫ</a:t>
            </a:r>
          </a:p>
          <a:p>
            <a:pPr>
              <a:lnSpc>
                <a:spcPts val="2879"/>
              </a:lnSpc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ПРОЕКТ ПОДРАЗУМЕВАЕТ ПОД СОБОЙ ОБЩЕНИЕ С ВЕТЕРАНАМИ И СБОР ИХ ЛИЧНЫХ ИСТОРИЙ О ЛЮБВИ ВО ВРЕМЯ ВОЙНЫ, И ИЗДАТЕЛЬСТВО ЭТИХ ИСТОРИЙ В СБОРНИКЕ. АКТУАЛЬНОСТЬ ПРОЕКТА ОБУСЛОВЛЕНА НЕОБХОДИМОСТЬЮ УКРЕПЛЕНИЯ ИНСТИТУТА СЕМЬИ И ПРОПАГАНДЫ СЕМЕЙНЫХ ЦЕННОСТЕЙ. А ТАКЖЕ СОХРАНЕНИЕ ПАМЯТИ ОБ УЧАСТНИКАХ ВЕЛИКОЙ ОТЕЧЕСТВЕННОЙ ВОЙНЫ. ЭТО УНИКАЛЬНЫЙ ПРОЕКТ С ИСТОРИЯМИ О НАШИХ ГЕРОИЧЕСКИХ РОДСТВЕННИКАХ, КОТОРЫЕ ВЫЖИЛИ В ГОДЫ ВОЙНЫ И СОХРАНИЛИ ЛЮБОВЬ И ПРЕДАННОСТЬ ДРУГ ДРУГУ.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717716" y="-590550"/>
            <a:ext cx="3053506" cy="11468100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6391" y="8266930"/>
            <a:ext cx="2889736" cy="1098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7444"/>
          <a:stretch>
            <a:fillRect/>
          </a:stretch>
        </p:blipFill>
        <p:spPr>
          <a:xfrm>
            <a:off x="7848132" y="1537970"/>
            <a:ext cx="2727691" cy="31565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35965"/>
            <a:ext cx="759476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204">
                <a:solidFill>
                  <a:srgbClr val="342D29"/>
                </a:solidFill>
                <a:latin typeface="Assistant Regular Bold"/>
              </a:rPr>
              <a:t>КОМАНДА ПРОЕКТА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83710" y="1518920"/>
            <a:ext cx="4324313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kzentica SemiBold Bold"/>
              </a:rPr>
              <a:t>АВТОР ИДЕИ ПРОЕКТА</a:t>
            </a:r>
            <a:r>
              <a:rPr lang="en-US" sz="1800" spc="18">
                <a:solidFill>
                  <a:srgbClr val="342D29"/>
                </a:solidFill>
                <a:latin typeface="Akzentica SemiBold"/>
              </a:rPr>
              <a:t> </a:t>
            </a:r>
          </a:p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kzentica SemiBold"/>
              </a:rPr>
              <a:t>СКОРОХОДОВА АЛЕКСАНДРА</a:t>
            </a:r>
            <a:r>
              <a:rPr lang="en-US" sz="1800" spc="18">
                <a:solidFill>
                  <a:srgbClr val="342D29"/>
                </a:solidFill>
                <a:latin typeface="Akzentica SemiBold Italics"/>
              </a:rPr>
              <a:t>  </a:t>
            </a:r>
          </a:p>
          <a:p>
            <a:pPr>
              <a:lnSpc>
                <a:spcPts val="2160"/>
              </a:lnSpc>
            </a:pPr>
            <a:endParaRPr lang="en-US" sz="1800" spc="18">
              <a:solidFill>
                <a:srgbClr val="342D29"/>
              </a:solidFill>
              <a:latin typeface="Akzentica Semi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94703" y="5843823"/>
            <a:ext cx="945751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legreya Sans SC Regular"/>
              </a:rPr>
              <a:t>ОПЫТ РАБОТЫ БОЛЕЕ ДЕСЯТИ ЛЕТ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94703" y="5124450"/>
            <a:ext cx="945751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kzentica SemiBold Bold"/>
              </a:rPr>
              <a:t>ДИЗАЙНЕР-ВЕРСТАЛЬЩИК</a:t>
            </a:r>
            <a:r>
              <a:rPr lang="en-US" sz="1800" spc="18">
                <a:solidFill>
                  <a:srgbClr val="342D29"/>
                </a:solidFill>
                <a:latin typeface="Akzentica SemiBold"/>
              </a:rPr>
              <a:t> </a:t>
            </a:r>
          </a:p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kzentica SemiBold"/>
              </a:rPr>
              <a:t>КУРКИН СТЕПАН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55244" y="1518920"/>
            <a:ext cx="395492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kzentica SemiBold Bold"/>
              </a:rPr>
              <a:t>РУКОВОДИТЕЛЬ ПРОЕКТА</a:t>
            </a:r>
            <a:r>
              <a:rPr lang="en-US" sz="1800" spc="18">
                <a:solidFill>
                  <a:srgbClr val="342D29"/>
                </a:solidFill>
                <a:latin typeface="Akzentica SemiBold"/>
              </a:rPr>
              <a:t> ГЛЕБОВА ЕЛЕНА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3710" y="2177741"/>
            <a:ext cx="409663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legreya Sans SC Regular"/>
              </a:rPr>
              <a:t> </a:t>
            </a:r>
            <a:r>
              <a:rPr lang="en-US" sz="1800" spc="18">
                <a:solidFill>
                  <a:srgbClr val="342D29"/>
                </a:solidFill>
                <a:latin typeface="Alegreya Sans SC Regular Italics"/>
              </a:rPr>
              <a:t>ЧЛЕН ОБЩЕСТВЕННОЙ МОЛОДЕЖНОЙ ПАЛАТЫ ПРИ ДУМЕ Г.ЮГОРСКА </a:t>
            </a:r>
          </a:p>
          <a:p>
            <a:pPr>
              <a:lnSpc>
                <a:spcPts val="2160"/>
              </a:lnSpc>
            </a:pPr>
            <a:endParaRPr lang="en-US" sz="1800" spc="18">
              <a:solidFill>
                <a:srgbClr val="342D29"/>
              </a:solidFill>
              <a:latin typeface="Alegreya Sans SC Regular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55244" y="2177741"/>
            <a:ext cx="4862471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legreya Sans SC Regular Italics"/>
              </a:rPr>
              <a:t> ЧЛЕН ОБЩЕСТВЕННОЙ МОЛОДЕЖНОЙ ПАЛАТЫ ПРИ ДУМЕ Г.ЮГОРСКА, ОРГАНИЗАТОР БЛАГОТВОРИТЕЛЬНОГО ПРОЕКТА "ТВОРИ ДОБРО" ЗА ВРЕМЯ ОБЩЕСТВЕННОЙ ДЕЯТЕЛЬНОСТИ  УСПЕШНО РЕАЛИЗОВАЛА ДЕСЯТКИ СОЦИАЛЬНЫХ И БЛАГОТВОРИТЕЛЬНЫХ  ПРОЕКТОВ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55244" y="5124450"/>
            <a:ext cx="4182605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 spc="18">
                <a:solidFill>
                  <a:srgbClr val="342D29"/>
                </a:solidFill>
                <a:latin typeface="Akzentica SemiBold Bold"/>
              </a:rPr>
              <a:t>ПРОЕКТ РЕАЛИЗОВЫВАЕТСЯ ПРИ ПОДДЕРЖКЕ БЛАГОТВОРИТЕЛЬНОГО ФОНДА "ВОЗРОЖДЕНИЕ" В ЛИЦЕ ДИРЕКТОРА ФОНДА АСТАПЕНКО КСЕНИИ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t="5574" b="21791"/>
          <a:stretch>
            <a:fillRect/>
          </a:stretch>
        </p:blipFill>
        <p:spPr>
          <a:xfrm>
            <a:off x="1028700" y="5143500"/>
            <a:ext cx="2725119" cy="2966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b="1042"/>
          <a:stretch>
            <a:fillRect/>
          </a:stretch>
        </p:blipFill>
        <p:spPr>
          <a:xfrm>
            <a:off x="7780340" y="5143500"/>
            <a:ext cx="2795483" cy="29665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 b="29023"/>
          <a:stretch>
            <a:fillRect/>
          </a:stretch>
        </p:blipFill>
        <p:spPr>
          <a:xfrm>
            <a:off x="1028700" y="1537970"/>
            <a:ext cx="2526140" cy="2686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599188"/>
            <a:ext cx="759476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204">
                <a:solidFill>
                  <a:srgbClr val="342D29"/>
                </a:solidFill>
                <a:latin typeface="Assistant Regular Bold"/>
              </a:rPr>
              <a:t>УЧАСТНИКИ ПРОЕКТА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55180"/>
            <a:ext cx="9457514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ВЕТЕРАНЫ ВЕЛИКОЙ ОТЕЧЕСТВЕННОЙ ВОЙНЫ ПРОЖИВАЮЩИЕ НА ТЕРРИТОРИИ  Г.ЮГОРСКА И СОВЕТСКОГО РАЙОНА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СЕМЬИ ВЕТЕРАНОВ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ВОЛОНТЕРЫ 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160200"/>
            <a:ext cx="2889736" cy="1098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5607500"/>
            <a:ext cx="9457514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СОВЕТ ВЕТЕРАНОВ Г.ЮГОРСКА 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СОВЕТ ВЕТЕРАНОВ Г.П. СОВЕТСКИЙ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СОВЕТ ВЕТЕРАНОВ СОВЕТСКОГО РАЙОНА 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АДМИНИСТРАЦИЯ ГОРОДА ЮГОРСКА 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ГОРОДСКОЙ ЦЕНТР И КУЛЬТУРЫ И СПОРТА  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ГОСУДАРСТЕННАЯ БИБЛИОТЕКА ЮГРЫ</a:t>
            </a:r>
          </a:p>
          <a:p>
            <a:pPr marL="396240" lvl="1" indent="-198120">
              <a:lnSpc>
                <a:spcPts val="2879"/>
              </a:lnSpc>
              <a:buFont typeface="Arial"/>
              <a:buChar char="•"/>
            </a:pPr>
            <a:r>
              <a:rPr lang="en-US" sz="2400" spc="24">
                <a:solidFill>
                  <a:srgbClr val="342D29"/>
                </a:solidFill>
                <a:latin typeface="Akzentica SemiBold"/>
              </a:rPr>
              <a:t>ГАЗПРОМ ТРАНСГАЗ ЮГОРСК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96130"/>
            <a:ext cx="759476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204">
                <a:solidFill>
                  <a:srgbClr val="342D29"/>
                </a:solidFill>
                <a:latin typeface="Assistant Regular Bold"/>
              </a:rPr>
              <a:t>СОЦИАЛЬНЫЕ ПАРТНЕРЫ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23461" y="3551364"/>
            <a:ext cx="9394133" cy="5706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342D2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433" y="8131625"/>
            <a:ext cx="2889736" cy="1098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42" r="242"/>
          <a:stretch>
            <a:fillRect/>
          </a:stretch>
        </p:blipFill>
        <p:spPr>
          <a:xfrm>
            <a:off x="9797720" y="3491116"/>
            <a:ext cx="7754141" cy="51895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6491" y="1913298"/>
            <a:ext cx="1110886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204">
                <a:solidFill>
                  <a:srgbClr val="342D29"/>
                </a:solidFill>
                <a:latin typeface="Assistant Regular Bold"/>
              </a:rPr>
              <a:t>ИТОГИ ПРОЕКТА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34346"/>
            <a:ext cx="9094462" cy="315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1029" lvl="1" indent="-190515">
              <a:lnSpc>
                <a:spcPts val="2769"/>
              </a:lnSpc>
              <a:buFont typeface="Arial"/>
              <a:buChar char="•"/>
            </a:pPr>
            <a:r>
              <a:rPr lang="en-US" sz="2307" spc="23">
                <a:solidFill>
                  <a:srgbClr val="342D29"/>
                </a:solidFill>
                <a:latin typeface="Akzentica SemiBold"/>
              </a:rPr>
              <a:t>ИЗДАТЕЛЬСТВО КНИГИ "ЛЮБОВЬ,КОТОРАЯ ПОБЕДИЛА" ТИРАЖ 150 ЭКЗЕМПЛЯРОВ </a:t>
            </a:r>
          </a:p>
          <a:p>
            <a:pPr marL="381029" lvl="1" indent="-190515">
              <a:lnSpc>
                <a:spcPts val="2769"/>
              </a:lnSpc>
              <a:buFont typeface="Arial"/>
              <a:buChar char="•"/>
            </a:pPr>
            <a:r>
              <a:rPr lang="en-US" sz="2307" spc="23">
                <a:solidFill>
                  <a:srgbClr val="342D29"/>
                </a:solidFill>
                <a:latin typeface="Akzentica SemiBold"/>
              </a:rPr>
              <a:t>РАЗМЕЩЕНИЕ ЭЛЕКТРОННОЙ ВЕРСИИ КНИГИ НА ДОСТУПНЫХ ПЛАТФОРМАХ</a:t>
            </a:r>
          </a:p>
          <a:p>
            <a:pPr marL="381029" lvl="1" indent="-190515">
              <a:lnSpc>
                <a:spcPts val="2769"/>
              </a:lnSpc>
              <a:buFont typeface="Arial"/>
              <a:buChar char="•"/>
            </a:pPr>
            <a:r>
              <a:rPr lang="en-US" sz="2307" spc="23">
                <a:solidFill>
                  <a:srgbClr val="342D29"/>
                </a:solidFill>
                <a:latin typeface="Akzentica SemiBold"/>
              </a:rPr>
              <a:t>6 ВСТРЕЧ СО ШКОЛЬНИКАМИ К 75ТИЛЕТИЮ ВЕЛИКОЙ ПОБЕДЫ, ПРЕЗЕНТАЦИЯ КНИГИ И ПЕРЕДАЧА СБОРНИКА В БИБЛИОТЕКИ ШКОЛ Г.ЮГОРСКА  И СОВЕТСКОГО РАЙОНА</a:t>
            </a:r>
          </a:p>
          <a:p>
            <a:pPr marL="381029" lvl="1" indent="-190515">
              <a:lnSpc>
                <a:spcPts val="2769"/>
              </a:lnSpc>
              <a:buFont typeface="Arial"/>
              <a:buChar char="•"/>
            </a:pPr>
            <a:r>
              <a:rPr lang="en-US" sz="2307" spc="23">
                <a:solidFill>
                  <a:srgbClr val="342D29"/>
                </a:solidFill>
                <a:latin typeface="Akzentica SemiBold"/>
              </a:rPr>
              <a:t>ТИРАЖИРОВАНИЕ УСПЕШНОГО ОПЫТА РЕАЛИЗАЦИИ ПРОЕКТА НА ДРУГИЕ РЕГИОНЫ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</Words>
  <Application>Microsoft Office PowerPoint</Application>
  <PresentationFormat>Произвольный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Alegreya Bold</vt:lpstr>
      <vt:lpstr>Assistant Regular Bold</vt:lpstr>
      <vt:lpstr>Arial</vt:lpstr>
      <vt:lpstr>Akzentica SemiBold Italics</vt:lpstr>
      <vt:lpstr>Akzentica SemiBold Bold</vt:lpstr>
      <vt:lpstr>Calibri</vt:lpstr>
      <vt:lpstr>Alegreya Sans SC Regular</vt:lpstr>
      <vt:lpstr>Alegreya Sans SC Regular Italics</vt:lpstr>
      <vt:lpstr>Akzentica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которая победила</dc:title>
  <dc:creator>ZamKult</dc:creator>
  <cp:lastModifiedBy>Admin</cp:lastModifiedBy>
  <cp:revision>2</cp:revision>
  <dcterms:created xsi:type="dcterms:W3CDTF">2006-08-16T00:00:00Z</dcterms:created>
  <dcterms:modified xsi:type="dcterms:W3CDTF">2020-04-29T07:33:44Z</dcterms:modified>
  <dc:identifier>DADsx5DWGFE</dc:identifier>
</cp:coreProperties>
</file>