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79" r:id="rId5"/>
    <p:sldId id="262" r:id="rId6"/>
    <p:sldId id="258" r:id="rId7"/>
    <p:sldId id="259" r:id="rId8"/>
    <p:sldId id="260" r:id="rId9"/>
    <p:sldId id="261" r:id="rId10"/>
    <p:sldId id="281" r:id="rId11"/>
    <p:sldId id="263" r:id="rId12"/>
    <p:sldId id="282" r:id="rId13"/>
    <p:sldId id="283" r:id="rId14"/>
    <p:sldId id="286" r:id="rId15"/>
    <p:sldId id="284" r:id="rId16"/>
    <p:sldId id="285" r:id="rId17"/>
    <p:sldId id="277" r:id="rId18"/>
    <p:sldId id="264" r:id="rId19"/>
    <p:sldId id="265" r:id="rId20"/>
    <p:sldId id="266" r:id="rId21"/>
    <p:sldId id="276" r:id="rId22"/>
    <p:sldId id="278" r:id="rId23"/>
    <p:sldId id="287" r:id="rId24"/>
    <p:sldId id="288" r:id="rId25"/>
    <p:sldId id="289" r:id="rId26"/>
    <p:sldId id="290" r:id="rId27"/>
    <p:sldId id="275" r:id="rId28"/>
    <p:sldId id="291" r:id="rId29"/>
    <p:sldId id="267" r:id="rId30"/>
    <p:sldId id="268" r:id="rId31"/>
    <p:sldId id="292" r:id="rId32"/>
    <p:sldId id="269" r:id="rId33"/>
    <p:sldId id="270" r:id="rId34"/>
    <p:sldId id="293" r:id="rId35"/>
    <p:sldId id="294" r:id="rId36"/>
    <p:sldId id="295" r:id="rId37"/>
    <p:sldId id="271" r:id="rId38"/>
    <p:sldId id="296" r:id="rId39"/>
    <p:sldId id="297" r:id="rId40"/>
    <p:sldId id="272" r:id="rId41"/>
    <p:sldId id="273" r:id="rId42"/>
    <p:sldId id="298" r:id="rId43"/>
    <p:sldId id="299" r:id="rId44"/>
    <p:sldId id="300" r:id="rId45"/>
    <p:sldId id="301" r:id="rId46"/>
    <p:sldId id="302" r:id="rId47"/>
    <p:sldId id="303" r:id="rId48"/>
    <p:sldId id="274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8" Type="http://schemas.openxmlformats.org/officeDocument/2006/relationships/slide" Target="slides/slide7.xml" /><Relationship Id="rId51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2FD28-7018-BF16-16C5-C85BC7B59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18F3A4-0E37-46C8-1F37-6EADDFFE2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596109-7DEC-4355-2391-CB7AF28E9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B08F-8D3B-064A-8640-CCFABECD15B1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8CE5E-0E45-2A35-EBC8-71E1F64E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9628C4-EE9B-D8E4-3D9D-0E9B6181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2310-E1CB-384C-898A-E88792C23B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05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CFAB9-4352-024D-E6B1-8184DBBB0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D90745-80F9-5663-2289-608EB1DEB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35A3DE-8DD7-F96C-2CC7-50ED03938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B08F-8D3B-064A-8640-CCFABECD15B1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CCE2B3-9FD6-2085-E822-ACEF2F74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7EE83-1084-EF12-5784-402EC8BE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2310-E1CB-384C-898A-E88792C23B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17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C4CABCF-5F40-7466-D9A2-DA076E951D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0E5459-26D0-1372-6472-9214731FF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3258D-5BEC-9F21-6C62-6AF625F4C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B08F-8D3B-064A-8640-CCFABECD15B1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E9A8F2-0C7F-8973-5022-A1DCA905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DA0CC-2F08-387E-E6F0-53AC13BF8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2310-E1CB-384C-898A-E88792C23B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53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0392F-D9F0-F1D6-4282-E3FEE367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B2CA7A-250C-145B-E918-6EBCFFAD7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9D072-4028-FE67-1701-99BDF340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B08F-8D3B-064A-8640-CCFABECD15B1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1E1A38-467C-7A09-300C-7BBF204C8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ECBB06-265D-2060-7C4F-A24F0FF0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2310-E1CB-384C-898A-E88792C23B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09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CE81A8-8185-9D52-2A18-03E5B418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6D7CD6-4116-7B7C-1C6E-C47D1C674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A24CA6-601D-2CE3-96DF-B046E079E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B08F-8D3B-064A-8640-CCFABECD15B1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D30ABE-AD78-80A8-D018-A853D4F0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8E4918-CFBB-4704-0B03-5FE68CF5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2310-E1CB-384C-898A-E88792C23B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5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E3388-E5D1-85CC-FE94-9A3D64EA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EB5414-03FF-2C78-B936-D70D8F22D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AEA334-9508-3AC9-AEB4-FAA9F581D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E76885-3744-985D-D81C-79DC6D4F1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B08F-8D3B-064A-8640-CCFABECD15B1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E99961-44F4-6DB7-BAF5-3ED2DEAB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E721AF-BC10-A34C-0D41-A3680DDF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2310-E1CB-384C-898A-E88792C23B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63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1344B-9808-0C16-B4FD-4BFF2E5E5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2DAF8E-BBB6-8895-A223-8D4A9FD23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B19DCC-12EF-BC4D-C51B-CE0DDDEF3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F22165-7691-9AAB-CD84-6B7B66CDC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F4058B-638E-46C8-D1E4-50A584BE9C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8A3755-CFFD-573C-FA70-8A75FFEB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B08F-8D3B-064A-8640-CCFABECD15B1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D89A4D-1538-BB7C-A020-BB78B75F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9891866-9A5F-B27F-C325-30EB84AC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2310-E1CB-384C-898A-E88792C23B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93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E44CF-1B61-1BA4-85D1-A7646C42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5F913B-A121-6A6A-EBE4-B3503AAD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B08F-8D3B-064A-8640-CCFABECD15B1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CAC9E6-0B9E-31D9-9AE6-19AF2B50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E2F61E-BF7B-DDC8-D194-52A598534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2310-E1CB-384C-898A-E88792C23B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91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651AB4-C77C-80BB-85D4-421CA16E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B08F-8D3B-064A-8640-CCFABECD15B1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5308F7-F738-2728-063A-9A879039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2D9D23-45CA-DE7F-A150-6B82676E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2310-E1CB-384C-898A-E88792C23B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57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905C3-F279-7EC1-B85A-E7CA333C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ACA79-5ECF-0919-58BA-808CFA99C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4A1212-94E7-A671-0F0B-BE5AC18AA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DB7A9E-7518-C86D-6298-4DE15A4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B08F-8D3B-064A-8640-CCFABECD15B1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5DD647-6FF3-1106-9E11-31ABA4B55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21F9A2-107A-5859-F038-472CF97C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2310-E1CB-384C-898A-E88792C23B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06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7FEC2-CD42-DC84-DAD9-040E8211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5307E6-1FF5-31A4-7354-D6CDF7C33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F2FA58-2626-94CD-AE00-5E216935B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AEFEB4-07D1-7BC6-C86B-623A5DC88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B08F-8D3B-064A-8640-CCFABECD15B1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CE345B-B5C6-BFE4-58D3-7DB76A7AA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445809-3D6A-DC11-7EAA-13A7ACE7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2310-E1CB-384C-898A-E88792C23B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27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1FADA-6E44-434B-BB93-E64588715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42293E-5A1C-8AC0-2884-2740C2253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15E68B-81CF-9510-A8F7-C430B8F01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AB08F-8D3B-064A-8640-CCFABECD15B1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65ADCF-7293-E11F-69F3-5BBB1FA4A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DBDB63-AD31-2B8D-3AC1-18839A66C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52310-E1CB-384C-898A-E88792C23B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79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9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1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3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5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8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30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32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34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36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3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38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40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42.jpe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44.jpe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46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48.jpe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51.jpe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53.jpe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5.jpe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56.jpe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59.jpe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61.jpe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64.jpe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68.jpe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70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7.jpeg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72.jpe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75.jpe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79.jpeg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82.jpeg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4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9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1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3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5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7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D0F769-070F-EA30-55D4-A25B21E64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6DB41-764E-4E2D-E63E-9925B7F10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295181"/>
            <a:ext cx="9144000" cy="1921562"/>
          </a:xfrm>
        </p:spPr>
        <p:txBody>
          <a:bodyPr>
            <a:no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работы добровольческой деятельности клубного любительского объединения «Живи в движении» МБУК «Сенная ЦКС» Сенное сельское поселение. </a:t>
            </a: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8549E3-ACA3-4C0B-05AB-E35358B5F5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составила Тадевосян Сюзанна.</a:t>
            </a:r>
          </a:p>
        </p:txBody>
      </p:sp>
    </p:spTree>
    <p:extLst>
      <p:ext uri="{BB962C8B-B14F-4D97-AF65-F5344CB8AC3E}">
        <p14:creationId xmlns:p14="http://schemas.microsoft.com/office/powerpoint/2010/main" val="3928851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081A0A-1949-DF1E-E735-63C286917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FF37-1B69-6FAA-4222-D3157337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29.10.2022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«#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071FB22-002B-0FA6-4831-8973B43EB3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769"/>
            <a:ext cx="5181600" cy="345305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CD98339D-7559-9EC3-1228-61BF517E21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74386"/>
            <a:ext cx="5181600" cy="3853815"/>
          </a:xfrm>
        </p:spPr>
      </p:pic>
    </p:spTree>
    <p:extLst>
      <p:ext uri="{BB962C8B-B14F-4D97-AF65-F5344CB8AC3E}">
        <p14:creationId xmlns:p14="http://schemas.microsoft.com/office/powerpoint/2010/main" val="1803630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C52CA2-501B-6FFC-C984-81C4C77A8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14B9A-1E62-88A1-5494-C199ABF8E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03.02.2023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«Бескозырка».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73BD4A-B4B1-F27D-68DD-A0CD7797D4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6BAEFEF-13A4-BEDE-59EF-92F4CB88DA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5" y="2058194"/>
            <a:ext cx="5295787" cy="3886200"/>
          </a:xfrm>
        </p:spPr>
      </p:pic>
    </p:spTree>
    <p:extLst>
      <p:ext uri="{BB962C8B-B14F-4D97-AF65-F5344CB8AC3E}">
        <p14:creationId xmlns:p14="http://schemas.microsoft.com/office/powerpoint/2010/main" val="267640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6B673E-E033-8BC6-2CF8-44B6421F6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BA187-B3C3-82EA-584C-A686A402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07.04.2023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здоровья. «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В здоровом теле здоровый дух».</a:t>
            </a:r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E84308E-CA6E-CC2A-C68D-661E394845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4266"/>
            <a:ext cx="5181600" cy="3874055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7DDF8147-304C-9642-791B-52079A5D7B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632" y="1690689"/>
            <a:ext cx="4694735" cy="4247632"/>
          </a:xfrm>
        </p:spPr>
      </p:pic>
    </p:spTree>
    <p:extLst>
      <p:ext uri="{BB962C8B-B14F-4D97-AF65-F5344CB8AC3E}">
        <p14:creationId xmlns:p14="http://schemas.microsoft.com/office/powerpoint/2010/main" val="3438789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F4DE32-C2C9-6C7A-6891-22FA089DA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1B805-558A-43B0-C3FF-35F7AF7F3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11.04.2023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освобождения узников фашистских концлагерей.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36B8004-3911-E64A-25F4-11A2BCA993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87" y="2141537"/>
            <a:ext cx="4035399" cy="4351338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3D5D1B0A-229E-E1FD-8B15-F050BD5202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01" y="2141537"/>
            <a:ext cx="4062212" cy="4351338"/>
          </a:xfrm>
        </p:spPr>
      </p:pic>
    </p:spTree>
    <p:extLst>
      <p:ext uri="{BB962C8B-B14F-4D97-AF65-F5344CB8AC3E}">
        <p14:creationId xmlns:p14="http://schemas.microsoft.com/office/powerpoint/2010/main" val="2341607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A7A048-4CBE-A7B8-CFAC-5EFA3BC15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28348-3686-BC04-C2C6-75BF98AEA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11.04.2023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«Мы будущие изобретатели».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C20DAC-BE82-9232-6AFD-7E6DA561A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40" y="1825625"/>
            <a:ext cx="9910520" cy="4351338"/>
          </a:xfrm>
        </p:spPr>
      </p:pic>
    </p:spTree>
    <p:extLst>
      <p:ext uri="{BB962C8B-B14F-4D97-AF65-F5344CB8AC3E}">
        <p14:creationId xmlns:p14="http://schemas.microsoft.com/office/powerpoint/2010/main" val="3839240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EC892F-2FFF-EF94-D849-A7A07CAF4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" y="-1"/>
            <a:ext cx="12184461" cy="685375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AE04B-75A4-5666-76C1-B4044252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12.04.2023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«108 минут изменившие мир».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4B75A2-9C53-3163-D3D3-05C558FCF1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8" b="22390"/>
          <a:stretch/>
        </p:blipFill>
        <p:spPr>
          <a:xfrm>
            <a:off x="438254" y="1942055"/>
            <a:ext cx="5181599" cy="455082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935626BA-F2C7-DBAF-AA81-2B6CFEEEA6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91349"/>
            <a:ext cx="5581546" cy="4550819"/>
          </a:xfrm>
        </p:spPr>
      </p:pic>
    </p:spTree>
    <p:extLst>
      <p:ext uri="{BB962C8B-B14F-4D97-AF65-F5344CB8AC3E}">
        <p14:creationId xmlns:p14="http://schemas.microsoft.com/office/powerpoint/2010/main" val="44334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B1F1F1-A535-92DF-5DE9-E998AA416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00598-B4DC-4A25-70E1-5CD65E1A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13.04.2023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«Сохрани здоровье ради будущего».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788A98C-681E-20BE-2C8B-E34A76AE3B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872FE1D7-2C0D-FDD4-A347-C313811655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680533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52088F-2E6A-D4B5-F35E-C4A74C94E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D7A01-F0F3-66EB-FFFA-618262736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815"/>
            <a:ext cx="10515600" cy="132556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29.04.2023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02275B5-A25E-9986-07DC-FE72253D2D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83" y="1892896"/>
            <a:ext cx="5514517" cy="421679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029C2ED-3A5A-338C-8F30-E53A55B772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92896"/>
            <a:ext cx="5514517" cy="4216795"/>
          </a:xfrm>
        </p:spPr>
      </p:pic>
    </p:spTree>
    <p:extLst>
      <p:ext uri="{BB962C8B-B14F-4D97-AF65-F5344CB8AC3E}">
        <p14:creationId xmlns:p14="http://schemas.microsoft.com/office/powerpoint/2010/main" val="1323993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A0161F-824D-0405-B926-746780B7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C80D7-554A-CA69-52DC-32D54FFE8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03.05.2023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памятников. 
«Память требует чистоты».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9766BB-0E2F-6D41-4863-771B91C22F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6841" r="24082" b="20075"/>
          <a:stretch/>
        </p:blipFill>
        <p:spPr>
          <a:xfrm>
            <a:off x="347994" y="1573432"/>
            <a:ext cx="5519813" cy="4218686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9BAFA9EC-AC74-F980-DB66-2AE9531AF3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06" y="1573432"/>
            <a:ext cx="5181600" cy="4218686"/>
          </a:xfrm>
        </p:spPr>
      </p:pic>
    </p:spTree>
    <p:extLst>
      <p:ext uri="{BB962C8B-B14F-4D97-AF65-F5344CB8AC3E}">
        <p14:creationId xmlns:p14="http://schemas.microsoft.com/office/powerpoint/2010/main" val="1279861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66BE9C-73C2-C4C8-EABE-DAFFF20AD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C7C83-76B2-9B33-5147-1F29AE28D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04.05.2023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«Георгиевская лента».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37A0254-00ED-C1C8-7B37-01358EA903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6" y="1825625"/>
            <a:ext cx="5402950" cy="4351338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0F45D8BD-96B7-93FC-C91B-B3DC454F1B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402951" cy="4351338"/>
          </a:xfrm>
        </p:spPr>
      </p:pic>
    </p:spTree>
    <p:extLst>
      <p:ext uri="{BB962C8B-B14F-4D97-AF65-F5344CB8AC3E}">
        <p14:creationId xmlns:p14="http://schemas.microsoft.com/office/powerpoint/2010/main" val="2378016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5AF717-6EEE-BC00-8DC8-EF669699C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633A4-A62B-777E-DA39-EA92EDBD0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18.04.2022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ко всероссийскому дню заботы о памятниках истории и культуры.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D426532-1B26-B300-8FB5-E891FCECB0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4" y="2058195"/>
            <a:ext cx="5798806" cy="3886200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F1A4867-D9F7-925F-1A9B-E7C99D3DA3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697886" cy="3886200"/>
          </a:xfrm>
        </p:spPr>
      </p:pic>
    </p:spTree>
    <p:extLst>
      <p:ext uri="{BB962C8B-B14F-4D97-AF65-F5344CB8AC3E}">
        <p14:creationId xmlns:p14="http://schemas.microsoft.com/office/powerpoint/2010/main" val="3715095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18BF81-63F0-E9CA-F3DA-C2A92616D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EA038-357B-CD42-1958-9C3E1DAD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15.06.2023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«Чистый берег».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06AC09-D765-0AE9-AEBF-BA6D5C7A5F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r="19066"/>
          <a:stretch/>
        </p:blipFill>
        <p:spPr>
          <a:xfrm>
            <a:off x="745700" y="1690688"/>
            <a:ext cx="5589404" cy="4180922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2E1DD3DB-6E9B-F82C-EBA3-12658C4E61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98" y="1690686"/>
            <a:ext cx="4368402" cy="4180923"/>
          </a:xfrm>
        </p:spPr>
      </p:pic>
    </p:spTree>
    <p:extLst>
      <p:ext uri="{BB962C8B-B14F-4D97-AF65-F5344CB8AC3E}">
        <p14:creationId xmlns:p14="http://schemas.microsoft.com/office/powerpoint/2010/main" val="4200627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863705-01BA-51A8-E4C5-B1A8C50CE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57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9F9A7-FC06-11CD-CE8A-6706EEB8D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16.06.2023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«Мы за ЗОЖ».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A549C30-9337-67BE-CD77-3C54937708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9057"/>
            <a:ext cx="5181600" cy="340447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4A47D45-39D4-B47A-CBDD-FE8E947F70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99057"/>
            <a:ext cx="5181600" cy="3404473"/>
          </a:xfrm>
        </p:spPr>
      </p:pic>
    </p:spTree>
    <p:extLst>
      <p:ext uri="{BB962C8B-B14F-4D97-AF65-F5344CB8AC3E}">
        <p14:creationId xmlns:p14="http://schemas.microsoft.com/office/powerpoint/2010/main" val="4123342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B318FF-27CE-098F-176B-C55DFFB60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17E2DB-57F4-0CA4-CE55-633E6577D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22.06.2023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Субботник. Очистка памятников.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1F4F604-DE26-AC98-5B9D-1D8886945F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9878"/>
            <a:ext cx="5181600" cy="3602831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19903EFB-E1DE-4D59-DED5-CCFC936549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99879"/>
            <a:ext cx="5181600" cy="3639264"/>
          </a:xfrm>
        </p:spPr>
      </p:pic>
    </p:spTree>
    <p:extLst>
      <p:ext uri="{BB962C8B-B14F-4D97-AF65-F5344CB8AC3E}">
        <p14:creationId xmlns:p14="http://schemas.microsoft.com/office/powerpoint/2010/main" val="2554932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FA40BC-8D47-8A99-AE8F-5BB9B5EDB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67017-F1EC-7641-DCEB-39148744C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22.08.2023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«Мой флаг — моя гордость!».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9A0F91-35CD-6B36-B62A-15BAA8F1A2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78" y="1825625"/>
            <a:ext cx="4449243" cy="4351338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6F9ADCD3-6F84-FCC2-C529-3C8B7161D8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557318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795284-823B-6A56-67A5-F8FE5D4E7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4" y="765"/>
            <a:ext cx="12197344" cy="68572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0DE19-4358-D80C-0BC9-877F6CBE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13.09.2023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«ГОРЖУСЬ ТОБОЙ, МОЯ КУБАНЬ!».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A132D0-B5C4-5180-C215-05A2DF30D2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00" y="1825625"/>
            <a:ext cx="4797799" cy="4351338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FA389191-0638-EE0A-6317-4434A52FA4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56" y="1825625"/>
            <a:ext cx="3820687" cy="4351338"/>
          </a:xfrm>
        </p:spPr>
      </p:pic>
    </p:spTree>
    <p:extLst>
      <p:ext uri="{BB962C8B-B14F-4D97-AF65-F5344CB8AC3E}">
        <p14:creationId xmlns:p14="http://schemas.microsoft.com/office/powerpoint/2010/main" val="1586203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57DBC5-5469-140D-7A6E-D8CA9417C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9E8ED-D766-7959-F4D4-1B39368A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13.09.2023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ко дню образования Краснодарского края.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F1BF9B-DEA0-8F92-1CFE-664DB8D693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6269"/>
            <a:ext cx="5181600" cy="421005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D59A3A7-6DC4-8DF1-D044-68589752EA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96269"/>
            <a:ext cx="5181600" cy="4115593"/>
          </a:xfrm>
        </p:spPr>
      </p:pic>
    </p:spTree>
    <p:extLst>
      <p:ext uri="{BB962C8B-B14F-4D97-AF65-F5344CB8AC3E}">
        <p14:creationId xmlns:p14="http://schemas.microsoft.com/office/powerpoint/2010/main" val="3639959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061FE7-0D1A-591D-9C4F-CCB59B797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BE33F-3B29-5D95-B4BE-38427648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13.09.2023 Акция «Родной мой край, тебя прекрасней нет» ко дню образования Краснодарского края.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90A976-3D76-061B-E371-CA9BD501B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2141537"/>
            <a:ext cx="9669640" cy="4351338"/>
          </a:xfrm>
        </p:spPr>
      </p:pic>
    </p:spTree>
    <p:extLst>
      <p:ext uri="{BB962C8B-B14F-4D97-AF65-F5344CB8AC3E}">
        <p14:creationId xmlns:p14="http://schemas.microsoft.com/office/powerpoint/2010/main" val="3952450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949E7E-C97F-C6B7-64A8-D8827573C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5E88C-36AC-7890-3360-24BE1AE1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26.09.2023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здоровья окружающей среды. Акция «ЭкоДень».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7798CC-85B1-1C1C-99DA-B0EA37E2AC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B62D5CB2-9998-D64F-A5CC-A0440436DB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681144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B7FE05-8DF7-12DB-76F4-9CBAC084E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43" y="0"/>
            <a:ext cx="12272085" cy="69030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0F846-4A98-AC3C-075C-C1C4A72D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3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26.09.2023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здоровья окружающей среды. Акция «Мы за правильный образ жизни!».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F25D36-678B-6616-8A32-1CD4CE20DC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49" y="1825625"/>
            <a:ext cx="4156501" cy="4351338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FA68F477-4727-48A8-2540-95488F60E4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49" y="1825625"/>
            <a:ext cx="5125502" cy="4351338"/>
          </a:xfrm>
        </p:spPr>
      </p:pic>
    </p:spTree>
    <p:extLst>
      <p:ext uri="{BB962C8B-B14F-4D97-AF65-F5344CB8AC3E}">
        <p14:creationId xmlns:p14="http://schemas.microsoft.com/office/powerpoint/2010/main" val="187193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A85DDD-EFC5-8F62-F0B8-8BDC223A3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0" y="0"/>
            <a:ext cx="12197700" cy="68612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89CC0-DBBD-E974-B608-D6106A5AE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26.09.2023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«Мы против террора!».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7C4C3A-7C76-0C12-101D-FEBB5C42A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300" y="1825625"/>
            <a:ext cx="4075399" cy="4351338"/>
          </a:xfrm>
        </p:spPr>
      </p:pic>
    </p:spTree>
    <p:extLst>
      <p:ext uri="{BB962C8B-B14F-4D97-AF65-F5344CB8AC3E}">
        <p14:creationId xmlns:p14="http://schemas.microsoft.com/office/powerpoint/2010/main" val="2483155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029B7F-EAB0-81ED-D780-E67E88E68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7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F95BB-9C31-7D30-5BEE-68DB634D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29.04.2022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«Субботник — добрая традиция».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37C799D-7569-4B4B-E25D-91796F5E38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" y="2014744"/>
            <a:ext cx="6068698" cy="397310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2D03D0AC-3B13-1D97-0C7C-195A4F6B9F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53" y="1877378"/>
            <a:ext cx="5181600" cy="4247832"/>
          </a:xfrm>
        </p:spPr>
      </p:pic>
    </p:spTree>
    <p:extLst>
      <p:ext uri="{BB962C8B-B14F-4D97-AF65-F5344CB8AC3E}">
        <p14:creationId xmlns:p14="http://schemas.microsoft.com/office/powerpoint/2010/main" val="754788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E66FAF-0914-1E6A-0A45-24EBCE54F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22849-1016-51CA-A01E-96F4732C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05.10.2023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учителя. Акция «Мы Вас помним! Спасибо за начало!».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1C24390-34F2-B9D3-5B1A-49CCF63D9F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3" y="1825625"/>
            <a:ext cx="5799757" cy="4351338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58C7C959-9D9E-14DD-9B8A-E6A08F8339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61" y="1825625"/>
            <a:ext cx="5454680" cy="4351338"/>
          </a:xfrm>
        </p:spPr>
      </p:pic>
    </p:spTree>
    <p:extLst>
      <p:ext uri="{BB962C8B-B14F-4D97-AF65-F5344CB8AC3E}">
        <p14:creationId xmlns:p14="http://schemas.microsoft.com/office/powerpoint/2010/main" val="2130969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A8774D-7D15-A126-3E94-8D822A59F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F59EC-6863-E6EC-4F84-F60D33BB7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06.10.2023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освобождения пос. Сенной  от немецко-фашистских захватчиков.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52C476-668E-3FB9-990E-7D0E56676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1825625"/>
            <a:ext cx="9669640" cy="4351338"/>
          </a:xfrm>
        </p:spPr>
      </p:pic>
    </p:spTree>
    <p:extLst>
      <p:ext uri="{BB962C8B-B14F-4D97-AF65-F5344CB8AC3E}">
        <p14:creationId xmlns:p14="http://schemas.microsoft.com/office/powerpoint/2010/main" val="1355171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80ECA5-8469-FEFE-7E8E-D67A9D35E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A5170-D3E2-35FD-C3AA-895FB29F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12.10.2023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«Лапа помощи».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49C9277-984A-953F-0F41-DC8122371A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39349"/>
            <a:ext cx="5181600" cy="3523892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D404B590-9C26-8A8A-7988-6E45D22419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/>
          <a:stretch/>
        </p:blipFill>
        <p:spPr>
          <a:xfrm>
            <a:off x="6303821" y="2239349"/>
            <a:ext cx="5049979" cy="3523892"/>
          </a:xfrm>
        </p:spPr>
      </p:pic>
    </p:spTree>
    <p:extLst>
      <p:ext uri="{BB962C8B-B14F-4D97-AF65-F5344CB8AC3E}">
        <p14:creationId xmlns:p14="http://schemas.microsoft.com/office/powerpoint/2010/main" val="1569185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C0BD9-5B48-FF58-E301-3A404F904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3608B-9768-A356-3D7B-15CD45D24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17.10.2023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Выборы самоуправления школы.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E0A7FD2-92D6-D9A5-3421-B7770941A7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01081"/>
            <a:ext cx="5181600" cy="3400425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2F24DA09-4E3E-9876-5351-A090788833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01081"/>
            <a:ext cx="5181600" cy="3400425"/>
          </a:xfrm>
        </p:spPr>
      </p:pic>
    </p:spTree>
    <p:extLst>
      <p:ext uri="{BB962C8B-B14F-4D97-AF65-F5344CB8AC3E}">
        <p14:creationId xmlns:p14="http://schemas.microsoft.com/office/powerpoint/2010/main" val="1666382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D5C135-FF7A-8B7E-2019-27F3387B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C9AB1-EF2B-7ECE-076D-AF92C95EC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17.10.2023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 дню пожилого человека.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D30E8A-A7FB-59D7-89F0-144BE8BAB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6" b="21897"/>
          <a:stretch/>
        </p:blipFill>
        <p:spPr>
          <a:xfrm>
            <a:off x="2740581" y="1690688"/>
            <a:ext cx="6304408" cy="4902064"/>
          </a:xfrm>
        </p:spPr>
      </p:pic>
    </p:spTree>
    <p:extLst>
      <p:ext uri="{BB962C8B-B14F-4D97-AF65-F5344CB8AC3E}">
        <p14:creationId xmlns:p14="http://schemas.microsoft.com/office/powerpoint/2010/main" val="462129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B1680E-2488-32F5-F240-220922DC1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B5006-FD55-B323-C0C1-04F61614F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19.10.2023 #МояГордостьКубань.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9B3FB9-1819-498F-6789-389B78F4E0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2E7C261E-0844-3B53-F272-527053D19C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73" y="1825625"/>
            <a:ext cx="4823654" cy="4351338"/>
          </a:xfrm>
        </p:spPr>
      </p:pic>
    </p:spTree>
    <p:extLst>
      <p:ext uri="{BB962C8B-B14F-4D97-AF65-F5344CB8AC3E}">
        <p14:creationId xmlns:p14="http://schemas.microsoft.com/office/powerpoint/2010/main" val="409356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0DC9AA-24E8-99C1-FB11-DADDEEE64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F3C451-79B2-0A66-361F-DB999470E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24.10.2023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памятно – мемориальных мероприятий в честь Дня белых журавлей.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99DE83-0413-9EC0-E5D5-DED6EE473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90834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DD4627-04D8-8392-B657-6D9977E92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45982-61B8-3704-C4BB-4CC8B75D1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31.10.2023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«Шефство над малышами».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B7B264-2387-3A7D-6F2A-2F896C282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705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B6F9BE-FCF7-C90A-5F7D-217E7B25B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5FB4D-D9DA-A2BF-7F1F-9EEBB7B31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03.11.2023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«Что я знаю о России».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32F936-E560-FDE7-0EC0-584AA649FA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997"/>
            <a:ext cx="5181600" cy="3884594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6CC8C8A6-D76F-BD17-FA33-02B8D0B7BD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8" b="20871"/>
          <a:stretch/>
        </p:blipFill>
        <p:spPr>
          <a:xfrm>
            <a:off x="6942692" y="2058997"/>
            <a:ext cx="4411108" cy="3884594"/>
          </a:xfrm>
        </p:spPr>
      </p:pic>
    </p:spTree>
    <p:extLst>
      <p:ext uri="{BB962C8B-B14F-4D97-AF65-F5344CB8AC3E}">
        <p14:creationId xmlns:p14="http://schemas.microsoft.com/office/powerpoint/2010/main" val="2890407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7B9E3E-AD36-E116-3DF7-956EFD7FE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AC8FD-4EB1-03FF-1453-49BC1E9CC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03.11.2023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ко дню народного единства «Языки братских народов».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8101379-A945-2220-5752-6DF3BD82B2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7" b="24242"/>
          <a:stretch/>
        </p:blipFill>
        <p:spPr>
          <a:xfrm>
            <a:off x="660309" y="2058997"/>
            <a:ext cx="5036354" cy="3884594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FF666584-1203-D052-76E7-6A700AB7EF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997"/>
            <a:ext cx="5181600" cy="3884594"/>
          </a:xfrm>
        </p:spPr>
      </p:pic>
    </p:spTree>
    <p:extLst>
      <p:ext uri="{BB962C8B-B14F-4D97-AF65-F5344CB8AC3E}">
        <p14:creationId xmlns:p14="http://schemas.microsoft.com/office/powerpoint/2010/main" val="66715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E6D457-2452-5925-02CB-A27CB211C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" y="-1"/>
            <a:ext cx="12126328" cy="68210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94CD2-A7FD-AC26-D031-2DCDDC991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30.04.2022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Акция «Вместе меняем мир к лучшему».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897DF8E-29D8-98AD-ABAF-FD41C4DCEF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37" y="1825625"/>
            <a:ext cx="4503325" cy="4351338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B358C5FA-EDC9-D67B-9B27-48D6B3CF29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324" y="1825625"/>
            <a:ext cx="3825352" cy="4351338"/>
          </a:xfrm>
        </p:spPr>
      </p:pic>
    </p:spTree>
    <p:extLst>
      <p:ext uri="{BB962C8B-B14F-4D97-AF65-F5344CB8AC3E}">
        <p14:creationId xmlns:p14="http://schemas.microsoft.com/office/powerpoint/2010/main" val="4026285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DC25A1-F487-091F-EE09-3928D5332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E6B13-282D-98E2-B69C-3622067F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07.11.2023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организации открытия спортивного зала МБОУ СОШ №8.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A7CCD5-FB0B-E2F6-7EAE-91FA05E2D9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21404"/>
            <a:ext cx="5181600" cy="295978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026696BD-FB86-9831-D88B-EE3003F7E8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21404"/>
            <a:ext cx="5181600" cy="2959780"/>
          </a:xfrm>
        </p:spPr>
      </p:pic>
    </p:spTree>
    <p:extLst>
      <p:ext uri="{BB962C8B-B14F-4D97-AF65-F5344CB8AC3E}">
        <p14:creationId xmlns:p14="http://schemas.microsoft.com/office/powerpoint/2010/main" val="576764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2F920D-A2EB-82F2-3605-D116BFAD4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846F1-3F1F-6EAB-B1AF-0B49D0E0F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17.11.2023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«Крышки во благо».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8B3F510-FEE4-8628-8999-AC568D7E7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5" b="14691"/>
          <a:stretch/>
        </p:blipFill>
        <p:spPr>
          <a:xfrm>
            <a:off x="3053209" y="2252878"/>
            <a:ext cx="6085581" cy="4239997"/>
          </a:xfrm>
        </p:spPr>
      </p:pic>
    </p:spTree>
    <p:extLst>
      <p:ext uri="{BB962C8B-B14F-4D97-AF65-F5344CB8AC3E}">
        <p14:creationId xmlns:p14="http://schemas.microsoft.com/office/powerpoint/2010/main" val="3507802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7BEEF9-EDED-8EB9-442A-82B727A46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7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16A63-07CD-A7F3-F499-5B2A80AB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18.11.2023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«Жизнь прекрасна».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07F06CB-00D4-7C76-3E7D-43F31222BB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2026E96B-F4BF-641F-DB29-412E7263A3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847373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280F18-1298-6B4C-668F-53D5DFB29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ADB96-4331-CD43-BDF2-56DDDB1E7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20.11.2023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 «Вечная любовь».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768E12-CFEA-1B7F-E6EB-16A54E3E7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773" y="1385539"/>
            <a:ext cx="7122453" cy="5341840"/>
          </a:xfrm>
        </p:spPr>
      </p:pic>
    </p:spTree>
    <p:extLst>
      <p:ext uri="{BB962C8B-B14F-4D97-AF65-F5344CB8AC3E}">
        <p14:creationId xmlns:p14="http://schemas.microsoft.com/office/powerpoint/2010/main" val="3809247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643D1E-3D6D-C162-A866-CD355978D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31D55-DAFD-C594-E7F8-5D936FA7B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22.11.2023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Словарей и Энциклопедий.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67D5E04-0DE3-32C2-F84F-B7CB7EC8B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1825625"/>
            <a:ext cx="9669640" cy="4351338"/>
          </a:xfrm>
        </p:spPr>
      </p:pic>
    </p:spTree>
    <p:extLst>
      <p:ext uri="{BB962C8B-B14F-4D97-AF65-F5344CB8AC3E}">
        <p14:creationId xmlns:p14="http://schemas.microsoft.com/office/powerpoint/2010/main" val="1211065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74853D-4195-2268-EA95-822C7BD7F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074CA-D966-A654-3AA5-1011F86C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23.11.2023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Открытки ко дню матери.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C5E703D-48D9-B226-EC23-27722F2C3D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628411F4-E290-9C78-FFAD-3F79C3784A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7668004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3A3A94-257F-4423-928D-271758F30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E804C-D649-6DC9-F042-CB4787B35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25.11.2023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«Цветок для мамы».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402964-EBB6-8F7F-1908-66E1E3611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134" y="1532235"/>
            <a:ext cx="6219731" cy="5137758"/>
          </a:xfrm>
        </p:spPr>
      </p:pic>
    </p:spTree>
    <p:extLst>
      <p:ext uri="{BB962C8B-B14F-4D97-AF65-F5344CB8AC3E}">
        <p14:creationId xmlns:p14="http://schemas.microsoft.com/office/powerpoint/2010/main" val="1695350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F3F7FE-1E67-05FE-0586-75234E272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73ECF-98CB-30AB-376A-06E1D424F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25.11.2023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матери.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350CC0-3A41-BFAB-96B2-A37B296A02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2" y="1673101"/>
            <a:ext cx="5050676" cy="3511798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D0F755F4-9856-9624-2434-C395F05219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9" y="1690688"/>
            <a:ext cx="4630271" cy="3574375"/>
          </a:xfrm>
        </p:spPr>
      </p:pic>
    </p:spTree>
    <p:extLst>
      <p:ext uri="{BB962C8B-B14F-4D97-AF65-F5344CB8AC3E}">
        <p14:creationId xmlns:p14="http://schemas.microsoft.com/office/powerpoint/2010/main" val="3031023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537C992-5A0D-D496-6808-A3B207187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1379A-E3A1-542C-0B27-C06174A78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28.11.2023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«Чистый берег».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A4BD2A-13DD-6FB0-FAC8-8061AC805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4" y="2320391"/>
            <a:ext cx="5697832" cy="32050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50F916-CED3-B858-56D2-78FD6D4D0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0719"/>
            <a:ext cx="5792498" cy="43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42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841A84-B0FB-090D-E785-4FE6DA439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5CD41-A5C5-DDD1-9DD7-96E2E3F8A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21.05.2022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музеев — 2022».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80B910-42C4-F6A6-548F-4C41A9A4C1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4266"/>
            <a:ext cx="5181600" cy="3874055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C03C0C9A-19DC-1306-D31D-BD98A09D9B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787848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D257BD-9A1B-3E7B-2BB3-6DBD16BE0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14680-FB5D-5785-7FC4-BAA50636F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22.07.2022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«Дети — детям».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4E9D629-9966-E0AE-38D8-CFBC4216B9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71869"/>
            <a:ext cx="5181600" cy="425884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EAB9FD0-131D-EF88-6515-8ACE702DEC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1869"/>
            <a:ext cx="5181600" cy="4258849"/>
          </a:xfrm>
        </p:spPr>
      </p:pic>
    </p:spTree>
    <p:extLst>
      <p:ext uri="{BB962C8B-B14F-4D97-AF65-F5344CB8AC3E}">
        <p14:creationId xmlns:p14="http://schemas.microsoft.com/office/powerpoint/2010/main" val="796308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A32502-6F33-0F8F-4EAA-EB247CAF5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0BEF0-5337-5D13-5FBE-A90F0A67C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03.09.2022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«Капля жизни».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4BF3211-328D-02FD-2EE8-30BA0D0E7F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9686"/>
            <a:ext cx="5181600" cy="4123215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610D8BAB-EB7B-C31E-38B9-263304D3DB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08" y="1825625"/>
            <a:ext cx="3200984" cy="4351338"/>
          </a:xfrm>
        </p:spPr>
      </p:pic>
    </p:spTree>
    <p:extLst>
      <p:ext uri="{BB962C8B-B14F-4D97-AF65-F5344CB8AC3E}">
        <p14:creationId xmlns:p14="http://schemas.microsoft.com/office/powerpoint/2010/main" val="770909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A53629-1F94-1AAF-5A9A-984322E84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133DC-999A-8B8D-4311-874328D5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09.09.2022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«Сохраним заповедник вместе».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6A5EC62-045C-10E0-667F-FD0F91AB1B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6" b="10537"/>
          <a:stretch/>
        </p:blipFill>
        <p:spPr>
          <a:xfrm>
            <a:off x="838200" y="2450087"/>
            <a:ext cx="5149083" cy="3102412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95A00455-2367-67A7-1C4E-2BA5857E57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50088"/>
            <a:ext cx="5181600" cy="3102411"/>
          </a:xfrm>
        </p:spPr>
      </p:pic>
    </p:spTree>
    <p:extLst>
      <p:ext uri="{BB962C8B-B14F-4D97-AF65-F5344CB8AC3E}">
        <p14:creationId xmlns:p14="http://schemas.microsoft.com/office/powerpoint/2010/main" val="545524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80B099-07BA-965D-1B3E-CD7B3B21E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4FA1EE-AC81-EAD3-C3D1-EE6866FEA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05.10.2022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учителя. Акция «Всё начиналось с Вас».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0653A64-33E1-EE84-06F8-7B7F746D5A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69" y="1825625"/>
            <a:ext cx="3918061" cy="4351338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12B4108A-FDB9-18CA-6A80-2473D75F19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49" y="1825625"/>
            <a:ext cx="5125502" cy="4351338"/>
          </a:xfrm>
        </p:spPr>
      </p:pic>
    </p:spTree>
    <p:extLst>
      <p:ext uri="{BB962C8B-B14F-4D97-AF65-F5344CB8AC3E}">
        <p14:creationId xmlns:p14="http://schemas.microsoft.com/office/powerpoint/2010/main" val="28380590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48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Отчёт работы добровольческой деятельности клубного любительского объединения «Живи в движении» МБУК «Сенная ЦКС» Сенное сельское поселение.  </vt:lpstr>
      <vt:lpstr>18.04.2022 Экологическая акция ко всероссийскому дню заботы о памятниках истории и культуры.</vt:lpstr>
      <vt:lpstr>29.04.2022 Акция «Субботник — добрая традиция».</vt:lpstr>
      <vt:lpstr>30.04.2022 Акция «Вместе меняем мир к лучшему».</vt:lpstr>
      <vt:lpstr>21.05.2022 Всероссийская акция «Ночь музеев — 2022».</vt:lpstr>
      <vt:lpstr>22.07.2022 Акция «Дети — детям».</vt:lpstr>
      <vt:lpstr>03.09.2022 Акция «Капля жизни».</vt:lpstr>
      <vt:lpstr>09.09.2022 Экологическая акция «Сохраним заповедник вместе».</vt:lpstr>
      <vt:lpstr>05.10.2022 День учителя. Акция «Всё начиналось с Вас».</vt:lpstr>
      <vt:lpstr>29.10.2022 Акция «#МыВместе».</vt:lpstr>
      <vt:lpstr>03.02.2023 Акция «Бескозырка».</vt:lpstr>
      <vt:lpstr>07.04.2023 День здоровья. «В здоровом теле здоровый дух».</vt:lpstr>
      <vt:lpstr>11.04.2023 Международный день освобождения узников фашистских концлагерей.</vt:lpstr>
      <vt:lpstr>11.04.2023 Мероприятие «Мы будущие изобретатели».</vt:lpstr>
      <vt:lpstr>12.04.2023 Мероприятие «108 минут изменившие мир».</vt:lpstr>
      <vt:lpstr>13.04.2023 Мероприятие «Сохрани здоровье ради будущего».</vt:lpstr>
      <vt:lpstr>29.04.2023 Субботник.</vt:lpstr>
      <vt:lpstr>03.05.2023 Благоустройство памятников. 
«Память требует чистоты».</vt:lpstr>
      <vt:lpstr>04.05.2023 Акция «Георгиевская лента».</vt:lpstr>
      <vt:lpstr>15.06.2023 Акция «Чистый берег».</vt:lpstr>
      <vt:lpstr>16.06.2023 Акция «Мы за ЗОЖ».</vt:lpstr>
      <vt:lpstr>22.06.2023 Субботник. Очистка памятников.</vt:lpstr>
      <vt:lpstr>22.08.2023 Акция «Мой флаг — моя гордость!».</vt:lpstr>
      <vt:lpstr>13.09.2023 Флешмоб «ГОРЖУСЬ ТОБОЙ, МОЯ КУБАНЬ!».</vt:lpstr>
      <vt:lpstr>13.09.2023 Акция ко дню образования Краснодарского края.</vt:lpstr>
      <vt:lpstr>13.09.2023 Акция «Родной мой край, тебя прекрасней нет» ко дню образования Краснодарского края.</vt:lpstr>
      <vt:lpstr>26.09.2023 Всемирный день здоровья окружающей среды. Акция «ЭкоДень».</vt:lpstr>
      <vt:lpstr>26.09.2023 Всемирный день здоровья окружающей среды. Акция «Мы за правильный образ жизни!».</vt:lpstr>
      <vt:lpstr>26.09.2023 Акция «Мы против террора!».</vt:lpstr>
      <vt:lpstr>05.10.2023 День учителя. Акция «Мы Вас помним! Спасибо за начало!».</vt:lpstr>
      <vt:lpstr>06.10.2023 День освобождения пос. Сенной  от немецко-фашистских захватчиков.</vt:lpstr>
      <vt:lpstr>12.10.2023 Акция «Лапа помощи».</vt:lpstr>
      <vt:lpstr>17.10.2023 Выборы самоуправления школы.</vt:lpstr>
      <vt:lpstr>17.10.2023 Флешмоб ко дню пожилого человека.</vt:lpstr>
      <vt:lpstr>19.10.2023 #МояГордостьКубань.</vt:lpstr>
      <vt:lpstr>24.10.2023 Цикл памятно – мемориальных мероприятий в честь Дня белых журавлей.  </vt:lpstr>
      <vt:lpstr>31.10.2023 Проект «Шефство над малышами».</vt:lpstr>
      <vt:lpstr>03.11.2023 Игра «Что я знаю о России».</vt:lpstr>
      <vt:lpstr>03.11.2023 Игра ко дню народного единства «Языки братских народов».</vt:lpstr>
      <vt:lpstr>07.11.2023 Помощь в организации открытия спортивного зала МБОУ СОШ №8.</vt:lpstr>
      <vt:lpstr>17.11.2023 Акция «Крышки во благо».</vt:lpstr>
      <vt:lpstr>18.11.2023 Проект «Жизнь прекрасна».</vt:lpstr>
      <vt:lpstr>20.11.2023 Картина «Вечная любовь».</vt:lpstr>
      <vt:lpstr>22.11.2023 День Словарей и Энциклопедий.</vt:lpstr>
      <vt:lpstr>23.11.2023 Открытки ко дню матери.</vt:lpstr>
      <vt:lpstr>25.11.2023 Акция «Цветок для мамы».</vt:lpstr>
      <vt:lpstr>25.11.2023 День матери.</vt:lpstr>
      <vt:lpstr>28.11.2023 Акция «Чистый берег».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Сюзанна .</dc:creator>
  <cp:lastModifiedBy>Сюзанна .</cp:lastModifiedBy>
  <cp:revision>12</cp:revision>
  <dcterms:created xsi:type="dcterms:W3CDTF">2023-11-27T16:56:01Z</dcterms:created>
  <dcterms:modified xsi:type="dcterms:W3CDTF">2023-11-28T13:37:38Z</dcterms:modified>
</cp:coreProperties>
</file>