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Считаете ли вы, что берега водоемов и лесопарковые зоны замусорены?</c:v>
                </c:pt>
                <c:pt idx="1">
                  <c:v>Совершаете ли вы пробежки?</c:v>
                </c:pt>
                <c:pt idx="2">
                  <c:v>Увлекаются ли бегом ваши знакомые?</c:v>
                </c:pt>
                <c:pt idx="3">
                  <c:v>Знаете ли вы, что такое плоггинг?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5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Считаете ли вы, что берега водоемов и лесопарковые зоны замусорены?</c:v>
                </c:pt>
                <c:pt idx="1">
                  <c:v>Совершаете ли вы пробежки?</c:v>
                </c:pt>
                <c:pt idx="2">
                  <c:v>Увлекаются ли бегом ваши знакомые?</c:v>
                </c:pt>
                <c:pt idx="3">
                  <c:v>Знаете ли вы, что такое плоггинг?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16</c:v>
                </c:pt>
                <c:pt idx="3">
                  <c:v>21</c:v>
                </c:pt>
              </c:numCache>
            </c:numRef>
          </c:val>
        </c:ser>
        <c:axId val="151330176"/>
        <c:axId val="151356544"/>
      </c:barChart>
      <c:catAx>
        <c:axId val="151330176"/>
        <c:scaling>
          <c:orientation val="minMax"/>
        </c:scaling>
        <c:axPos val="b"/>
        <c:tickLblPos val="nextTo"/>
        <c:crossAx val="151356544"/>
        <c:crosses val="autoZero"/>
        <c:auto val="1"/>
        <c:lblAlgn val="ctr"/>
        <c:lblOffset val="100"/>
      </c:catAx>
      <c:valAx>
        <c:axId val="151356544"/>
        <c:scaling>
          <c:orientation val="minMax"/>
        </c:scaling>
        <c:axPos val="l"/>
        <c:majorGridlines/>
        <c:numFmt formatCode="General" sourceLinked="1"/>
        <c:tickLblPos val="nextTo"/>
        <c:crossAx val="1513301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8209068706511222"/>
          <c:y val="8.5930715710473823E-2"/>
          <c:w val="0.71949103727938823"/>
          <c:h val="0.6840576926113249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Расскажете ли вы о плоггинге другим при возможности?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Расскажете ли вы о плоггинге другим при возможности?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axId val="167014784"/>
        <c:axId val="167016320"/>
      </c:barChart>
      <c:catAx>
        <c:axId val="167014784"/>
        <c:scaling>
          <c:orientation val="minMax"/>
        </c:scaling>
        <c:axPos val="b"/>
        <c:tickLblPos val="nextTo"/>
        <c:crossAx val="167016320"/>
        <c:crosses val="autoZero"/>
        <c:auto val="1"/>
        <c:lblAlgn val="ctr"/>
        <c:lblOffset val="100"/>
      </c:catAx>
      <c:valAx>
        <c:axId val="167016320"/>
        <c:scaling>
          <c:orientation val="minMax"/>
        </c:scaling>
        <c:axPos val="l"/>
        <c:majorGridlines/>
        <c:numFmt formatCode="General" sourceLinked="1"/>
        <c:tickLblPos val="nextTo"/>
        <c:crossAx val="1670147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F5DAA-0CD1-4E9E-8164-CAAEA7371D7D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9699-3ED0-4FF1-BE25-498751DB42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D9699-3ED0-4FF1-BE25-498751DB426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92080" y="3429000"/>
          <a:ext cx="3307715" cy="1920240"/>
        </p:xfrm>
        <a:graphic>
          <a:graphicData uri="http://schemas.openxmlformats.org/drawingml/2006/table">
            <a:tbl>
              <a:tblPr/>
              <a:tblGrid>
                <a:gridCol w="330771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Автор: 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Лукашев Даниил</a:t>
                      </a: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, 2 класс Г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МОУ ИРМО «СОШ п.Молодежный»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Руководитель: </a:t>
                      </a:r>
                      <a:r>
                        <a:rPr lang="ru-RU" sz="1400" b="1" i="1" dirty="0" err="1">
                          <a:latin typeface="Times New Roman"/>
                          <a:ea typeface="Calibri"/>
                          <a:cs typeface="Times New Roman"/>
                        </a:rPr>
                        <a:t>Олениченко</a:t>
                      </a:r>
                      <a:r>
                        <a:rPr lang="ru-RU" sz="1400" b="1" i="1" dirty="0">
                          <a:latin typeface="Times New Roman"/>
                          <a:ea typeface="Calibri"/>
                          <a:cs typeface="Times New Roman"/>
                        </a:rPr>
                        <a:t> Марина Николаевна</a:t>
                      </a: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, учитель начальных классов МОУ ИРМО «СОШ поселка Молодежный»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-1001233"/>
            <a:ext cx="9036496" cy="78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РОССИЙСКАЯ ФЕДЕРАЦИЯ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ИРКУТСКАЯ ОБЛАСТЬ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ИРКУТСКОЕ РАЙОННОЕ МУНИЦИПАЛЬНОЕ ОБРАЗОВАНИЕ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ОБЩЕОБРАЗОВАТЕЛЬНОЕ УЧРЕЖДЕНИЯ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ПОСЁЛКА МОЛОДЕЖНЫЙ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Научно-практическая конференция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Парад научных открытий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ПЛОГГИНГ – БЕГИ И ПОМОГАЙ ПРИРОДЕ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Молодежный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Иркутский район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год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20190825_174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19638" y="2936945"/>
            <a:ext cx="3552395" cy="26642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260648"/>
            <a:ext cx="83529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Мое исследование показало, что люди задумываются о проблеме замусоривания природы, 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плоггинг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как способ помогать природе, очень полезное и значимое занятие.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59632" y="1988840"/>
          <a:ext cx="60486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5301208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плоггинг-пробежек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очевиден, берега и лесные зоны становятся на порядок чище! Присоединяйтесь! Бегите и помогайте природе!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49289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4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414536"/>
            <a:ext cx="874846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p3d prstMaterial="clear">
            <a:bevelT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для кого не секрет, что берега водоемов, леса, парки буквально утопают в мусоре. Там нет дворников, субботники там не проходят или проходят, но очень редко. Бег и здоровый образ жизни, напротив, набирает обороты и очень легко внести свой вклад в спасение экологии, просто выйдя на пробежку.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живем в поселке Молодежный и часто гуляем в березовой роще, вдоль залива. Очень часто на нашем пути встречается мусор, где мало, а где очень много. Мы с мамой очень возмущены этому факту, как так можно безответственно относиться к природе. И вот в июне 2019 года мама взяла мусорные пакеты и пошла на пробежку. Тогда она еще не знала, что существует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плоггинг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но идея бежать и собирать мусор ей очень понравилась, ведь она бегает 5 дней в неделю и таким образом можно существенно помочь природе, сделать то место, где мы живем, чище и комфортнее.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395536" y="548680"/>
            <a:ext cx="835292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моей работы: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разобраться, что такое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плоггинг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зачем спортсмены собирают мусор и почему этот вид бега становится всё популярнее.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190724_194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17032"/>
            <a:ext cx="3635896" cy="2726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20190606_135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176464" cy="3132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323528" y="338554"/>
            <a:ext cx="849694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моего исследования: 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термин «</a:t>
            </a:r>
            <a:r>
              <a:rPr kumimoji="0" lang="ru-RU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Плоггинг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Рассмотреть основные правила занятия </a:t>
            </a:r>
            <a:r>
              <a:rPr kumimoji="0" lang="ru-RU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плоггингом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роль и значение </a:t>
            </a:r>
            <a:r>
              <a:rPr kumimoji="0" lang="ru-RU" sz="3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плоггинга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окружающей среды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выдвинул гипотезу: 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/>
              <a:t>Необходимо рассказать людям о </a:t>
            </a:r>
            <a:r>
              <a:rPr lang="ru-RU" sz="3600" dirty="0" err="1" smtClean="0"/>
              <a:t>плоггинге</a:t>
            </a:r>
            <a:r>
              <a:rPr lang="ru-RU" sz="3600" dirty="0" smtClean="0"/>
              <a:t>. 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выход на пробежку это не только польза для себя, но и помощь природе.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39552" y="404664"/>
          <a:ext cx="80648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683568" y="219998"/>
            <a:ext cx="763284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Термин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плоггинг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появился от английского глагола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jogging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(«бегать трусцой») и шведского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plocka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up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(«забирать»). То есть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плоггинг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сбор мусора во время пробежки.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плоггинга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началась в 2016 году в Швеции. Спортсмен Эрик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Альстрём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вернулся с горнолыжного курорта в Стокгольм и поразился, как сильно загрязнена столица. Чтобы хоть немного исправить ситуацию, он стал во время пробежек брать с собой мусорный пакет и складывать туда бутылки, банки, окурки и обёртки.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1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3167844" cy="2111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IMG-20191130-WA0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44824"/>
            <a:ext cx="3096344" cy="2132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/>
          <p:cNvSpPr>
            <a:spLocks noChangeArrowheads="1"/>
          </p:cNvSpPr>
          <p:nvPr/>
        </p:nvSpPr>
        <p:spPr bwMode="auto">
          <a:xfrm>
            <a:off x="251520" y="188640"/>
            <a:ext cx="85689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 в любом виде спорта, в 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плоггинге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есть свои правила.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Плоггинг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должен становиться гонкой за рекордами или наносить вред здоровью. Главное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сделать место, где вы живёте, комфортнее.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Плоггеры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дворники. Они собирают только: обёртки, пластиковые бутылки, целлофан, стеклянные бутылки и банки, батарейки, одежду, фантики и лёгкие бытовые приборы. Ни в коем случае не трогают медицинские отходы, опасные острые предметы, тяжёлый мусор.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3.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Плоггеры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соблюдают правила гигиены и используют защитные перчатки и мусорные мешки.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190625_063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653136"/>
            <a:ext cx="2579779" cy="1934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20191011_1201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828251" y="4629133"/>
            <a:ext cx="2112234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20190724_200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725144"/>
            <a:ext cx="2555776" cy="191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251520" y="-123782"/>
            <a:ext cx="86409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u="sng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Делиться информацией о пробежках в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соцсетях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— часть философии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плоггинга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Так больше людей смогут узнать об этом движении. Если они и не начнут бегать с мешками, то, возможно, хотя бы перестанут бросать мусор в неположенных местах.</a:t>
            </a:r>
            <a:endParaRPr kumimoji="0" lang="ru-RU" sz="3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-20190901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61048"/>
            <a:ext cx="3491879" cy="2618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20190724_2017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73016"/>
            <a:ext cx="3888432" cy="2916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251520" y="833514"/>
            <a:ext cx="856895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Иркутске моя мама создала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хештег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#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ploggingirkutsk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социальной сети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Instagram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всячески пытается привлечь внимание бегунов к этому движению. Так за короткое время в Иркутске и Иркутском районе собрано более 100 мешков мусора, проведен первый массовый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забег-плоггинг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лыжной базе поселка Молодежный.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_1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429000"/>
            <a:ext cx="4608004" cy="3072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20191005_080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08070" y="3441002"/>
            <a:ext cx="3552395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227</TotalTime>
  <Words>639</Words>
  <Application>Microsoft Office PowerPoint</Application>
  <PresentationFormat>Экран (4:3)</PresentationFormat>
  <Paragraphs>79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23</cp:revision>
  <dcterms:created xsi:type="dcterms:W3CDTF">2020-03-12T07:20:56Z</dcterms:created>
  <dcterms:modified xsi:type="dcterms:W3CDTF">2020-03-19T14:27:54Z</dcterms:modified>
</cp:coreProperties>
</file>