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63" r:id="rId2"/>
    <p:sldId id="256" r:id="rId3"/>
    <p:sldId id="262" r:id="rId4"/>
    <p:sldId id="260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</p:sldIdLst>
  <p:sldSz cx="9144000" cy="6858000" type="screen4x3"/>
  <p:notesSz cx="6858000" cy="9144000"/>
  <p:custDataLst>
    <p:tags r:id="rId1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66699"/>
    <a:srgbClr val="3399FF"/>
    <a:srgbClr val="04374A"/>
    <a:srgbClr val="E5907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029" autoAdjust="0"/>
    <p:restoredTop sz="82616" autoAdjust="0"/>
  </p:normalViewPr>
  <p:slideViewPr>
    <p:cSldViewPr>
      <p:cViewPr varScale="1">
        <p:scale>
          <a:sx n="56" d="100"/>
          <a:sy n="56" d="100"/>
        </p:scale>
        <p:origin x="-187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Оригинальные шаблоны для презентаций: </a:t>
            </a:r>
            <a:r>
              <a:rPr lang="ru-RU" sz="1200" dirty="0">
                <a:hlinkClick r:id="rId3"/>
              </a:rPr>
              <a:t>https://presentation-creation.ru/powerpoint-templates.html</a:t>
            </a:r>
            <a:r>
              <a:rPr lang="en-US" sz="1200" dirty="0"/>
              <a:t> </a:t>
            </a:r>
            <a:endParaRPr lang="ru-RU" sz="1200" dirty="0"/>
          </a:p>
          <a:p>
            <a:r>
              <a:rPr lang="ru-RU" sz="1200" dirty="0"/>
              <a:t>Бесплатно и без регистрации.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1614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75856" y="188640"/>
            <a:ext cx="5688632" cy="1318046"/>
          </a:xfrm>
        </p:spPr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564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880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369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9513" y="123199"/>
            <a:ext cx="8712968" cy="1360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Текст 2"/>
          <p:cNvSpPr>
            <a:spLocks noGrp="1"/>
          </p:cNvSpPr>
          <p:nvPr>
            <p:ph idx="1"/>
          </p:nvPr>
        </p:nvSpPr>
        <p:spPr>
          <a:xfrm>
            <a:off x="1187624" y="1628800"/>
            <a:ext cx="7704856" cy="410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154301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665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835696" y="1628800"/>
            <a:ext cx="3528392" cy="4525963"/>
          </a:xfrm>
        </p:spPr>
        <p:txBody>
          <a:bodyPr/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36096" y="1639341"/>
            <a:ext cx="3528392" cy="4525963"/>
          </a:xfrm>
        </p:spPr>
        <p:txBody>
          <a:bodyPr/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133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07704" y="1535113"/>
            <a:ext cx="345638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907704" y="2174875"/>
            <a:ext cx="3456384" cy="3951288"/>
          </a:xfrm>
        </p:spPr>
        <p:txBody>
          <a:bodyPr/>
          <a:lstStyle>
            <a:lvl1pPr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506747" y="1535113"/>
            <a:ext cx="3457741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506747" y="2174875"/>
            <a:ext cx="3457741" cy="3951288"/>
          </a:xfrm>
        </p:spPr>
        <p:txBody>
          <a:bodyPr/>
          <a:lstStyle>
            <a:lvl1pPr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993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2457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5951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8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24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20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489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860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123199"/>
            <a:ext cx="8712968" cy="1360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7624" y="1628800"/>
            <a:ext cx="7704856" cy="410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club199078631" TargetMode="External"/><Relationship Id="rId2" Type="http://schemas.openxmlformats.org/officeDocument/2006/relationships/hyperlink" Target="https://vk.com/feed?section=search&amp;q=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285720" y="928670"/>
            <a:ext cx="850112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ГБПОУ «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Суровикинский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агропромышленный техникум» волонтерский отряд «Чистые сердца»</a:t>
            </a:r>
          </a:p>
          <a:p>
            <a:pPr algn="ctr">
              <a:lnSpc>
                <a:spcPct val="150000"/>
              </a:lnSpc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Волгоградская область г.Суровикино</a:t>
            </a:r>
          </a:p>
        </p:txBody>
      </p:sp>
    </p:spTree>
    <p:extLst>
      <p:ext uri="{BB962C8B-B14F-4D97-AF65-F5344CB8AC3E}">
        <p14:creationId xmlns:p14="http://schemas.microsoft.com/office/powerpoint/2010/main" xmlns="" val="1343024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642918"/>
            <a:ext cx="64294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Приняли участие в Международной Премии </a:t>
            </a:r>
            <a:r>
              <a:rPr lang="ru-RU" b="1" dirty="0">
                <a:hlinkClick r:id="rId2"/>
              </a:rPr>
              <a:t>#МыВместе</a:t>
            </a:r>
            <a:r>
              <a:rPr lang="ru-RU" b="1" dirty="0"/>
              <a:t>, трек "Волонтеры и НКО"</a:t>
            </a:r>
            <a:br>
              <a:rPr lang="ru-RU" b="1" dirty="0"/>
            </a:br>
            <a:r>
              <a:rPr lang="ru-RU" b="1" dirty="0"/>
              <a:t>Проект «Чистый берег – Чистый Чир»</a:t>
            </a:r>
            <a:r>
              <a:rPr lang="ru-RU" b="1" dirty="0">
                <a:latin typeface="Times New Roman" pitchFamily="18" charset="0"/>
                <a:cs typeface="Times New Roman" pitchFamily="18" charset="0"/>
                <a:hlinkClick r:id="rId3"/>
              </a:rPr>
              <a:t> https://vk.com/club199078631</a:t>
            </a:r>
            <a:endParaRPr lang="ru-RU" dirty="0"/>
          </a:p>
        </p:txBody>
      </p:sp>
      <p:pic>
        <p:nvPicPr>
          <p:cNvPr id="5" name="Picture 2" descr="https://sun9-4.userapi.com/impg/1jxzB8MB8PpCw_1Iwd8VRbX9hVFeQx8IfeaJqQ/c-3ot2sYn74.jpg?size=1200x825&amp;quality=96&amp;sign=253e2f1084b1dd72d6dce3159a498f23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071546"/>
            <a:ext cx="3616327" cy="2485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2928934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Акция ко Дню Волги.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Волонтёры, нашего техникума убрали мусор на берегу реки Чир. Навели порядок вдоль лесной дороги, что тянется от жилого сектора к ЧИРУ.</a:t>
            </a:r>
          </a:p>
        </p:txBody>
      </p:sp>
      <p:pic>
        <p:nvPicPr>
          <p:cNvPr id="7" name="Picture 4" descr="https://sun9-64.userapi.com/impg/1IUavng4oegw1fPepoy0LdakhuLvOjhUfjgAqw/G0t39TPk44s.jpg?size=1280x590&amp;quality=96&amp;sign=7e134e2701f8c36f6ccb14f58582e9c2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4143380"/>
            <a:ext cx="4660922" cy="214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s://sun9-66.userapi.com/impg/3U0vzmv_VNNLF_VWTop5nimMR8mJrZKfjhX8Ew/FdPNW2Aq2HE.jpg?size=1280x590&amp;quality=96&amp;sign=9e45dddc370fdd35d8d7a0e05afceff8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4429132"/>
            <a:ext cx="3578237" cy="1649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642918"/>
            <a:ext cx="58578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Ежегодно волонтеры Суровикинского агропромышленного техникума помогают благоустраивать  территорию Суровикинского отделения общества слепых в преддверии Международного дня "Белая трость»</a:t>
            </a:r>
          </a:p>
        </p:txBody>
      </p:sp>
      <p:pic>
        <p:nvPicPr>
          <p:cNvPr id="3" name="Picture 2" descr="https://sun9-33.userapi.com/impg/8n4WtVRefo47hDifTl-DZJyi4dzmfv9SWxtfkw/KWpu_I4ML0M.jpg?size=1280x719&amp;quality=96&amp;sign=e104649652c324bb5b0bccb356028c8d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2071678"/>
            <a:ext cx="4829175" cy="27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https://sun9-17.userapi.com/impg/OUDByIhQWfOa0Ij3FSSqJThTVW7yUz6IeWExVA/1tOL2nyKiOI.jpg?size=1280x719&amp;quality=96&amp;sign=882ee8a3aaf597a42df6af6fc30fd0a3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214554"/>
            <a:ext cx="3625850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s://sun9-35.userapi.com/impg/puYJyZrnehh8TH8yWVW7hHGxSMK-fNMYVh5tew/eAvZ0MalN0g.jpg?size=1280x719&amp;quality=96&amp;sign=ac3ff1d72d3971f8f36dcb6fa3337f96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4357694"/>
            <a:ext cx="3630608" cy="203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0004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Всероссийская акция по очистке от мусора берегов водных объектов "Вода России ", волонтёры Суровикинского агропромышленного техникума убрали мусор вдоль реки Чир.</a:t>
            </a:r>
          </a:p>
        </p:txBody>
      </p:sp>
      <p:pic>
        <p:nvPicPr>
          <p:cNvPr id="5" name="Picture 2" descr="https://sun9-41.userapi.com/impg/5b_kI1P0dXKiWk1ES_d8Q9MInB70Hq8qIDKqsQ/TtX9LNmFlQ0.jpg?size=1280x719&amp;quality=95&amp;sign=50053515599a820986b9fed6ca3d7a38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500042"/>
            <a:ext cx="4448175" cy="24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https://sun9-1.userapi.com/impg/jqZuNHsKnXvHPkamyjawn245oQM-6oJSSs003Q/GCCwx7l_rXE.jpg?size=607x1080&amp;quality=95&amp;sign=4d93d4dad7e87276e2e44d50872722f2&amp;type=album"/>
          <p:cNvPicPr>
            <a:picLocks noChangeAspect="1" noChangeArrowheads="1"/>
          </p:cNvPicPr>
          <p:nvPr/>
        </p:nvPicPr>
        <p:blipFill>
          <a:blip r:embed="rId3"/>
          <a:srcRect t="18750"/>
          <a:stretch>
            <a:fillRect/>
          </a:stretch>
        </p:blipFill>
        <p:spPr bwMode="auto">
          <a:xfrm>
            <a:off x="142844" y="1928802"/>
            <a:ext cx="1927225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https://sun9-7.userapi.com/impg/471LIcqStZR5qLPO3fcWL5joQyW2dxWgd01mcQ/3j0koDWeExQ.jpg?size=607x1080&amp;quality=95&amp;sign=a787a0ae118b18245f6246b978ea69f4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1928802"/>
            <a:ext cx="1968500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https://sun9-77.userapi.com/impg/3A3T2SyHYcpS6sHmhqY7P_SL6O1jah2fEuT_qA/3-8KFUePu1Q.jpg?size=607x1080&amp;quality=95&amp;sign=a5244d485947446464cc9da97b4d28bb&amp;type=album"/>
          <p:cNvPicPr>
            <a:picLocks noChangeAspect="1" noChangeArrowheads="1"/>
          </p:cNvPicPr>
          <p:nvPr/>
        </p:nvPicPr>
        <p:blipFill>
          <a:blip r:embed="rId5"/>
          <a:srcRect t="3487" r="6979"/>
          <a:stretch>
            <a:fillRect/>
          </a:stretch>
        </p:blipFill>
        <p:spPr bwMode="auto">
          <a:xfrm>
            <a:off x="6786578" y="3071810"/>
            <a:ext cx="2143125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314" y="3500438"/>
            <a:ext cx="1612949" cy="221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1429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Волонтеры  ГБПОУ «Суровикинский агропромышленный техникум», в преддверии празднования Великой Победы, провели экологический субботник по уборке территории около памятника. Убрали сухую прошлогоднюю траву, листья, засохшие деревья. Благоустройство памятника – это дань памяти перед поколением, прошедшим войну, перед их мужеством и стойкостью.</a:t>
            </a:r>
          </a:p>
        </p:txBody>
      </p:sp>
      <p:pic>
        <p:nvPicPr>
          <p:cNvPr id="5" name="Picture 2" descr="https://sun9-7.userapi.com/impg/LQdQlchB1YbgAozAstZt9CGJ9fG5zzQENANVKA/tJGFzcAmaCY.jpg?size=1280x576&amp;quality=95&amp;sign=e7be734d5e7ea13721373628fbed23bb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00240"/>
            <a:ext cx="5080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s://sun9-58.userapi.com/impg/L32hlvsofb5wetC3-5tYV7rz74MZIAnXQZ9-Ng/fr0xp4kL5MI.jpg?size=1280x576&amp;quality=95&amp;sign=994c4d0005a759ae5e09bdeeda5f7b5b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4357694"/>
            <a:ext cx="492125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волонтеры\20191219_13235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53" r="12030"/>
          <a:stretch/>
        </p:blipFill>
        <p:spPr bwMode="auto">
          <a:xfrm rot="5400000">
            <a:off x="5925122" y="1833223"/>
            <a:ext cx="2671552" cy="180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571480"/>
            <a:ext cx="8712968" cy="1360836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tx1"/>
                </a:solidFill>
              </a:rPr>
              <a:t>Направления деятельности  волонтерского отряда «Чистые сердца»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 г.Суровикино ГБПОУ «</a:t>
            </a:r>
            <a:r>
              <a:rPr lang="ru-RU" sz="2400" b="1" dirty="0" err="1">
                <a:solidFill>
                  <a:schemeClr val="tx1"/>
                </a:solidFill>
              </a:rPr>
              <a:t>Суровикинский</a:t>
            </a:r>
            <a:r>
              <a:rPr lang="ru-RU" sz="2400" b="1" dirty="0">
                <a:solidFill>
                  <a:schemeClr val="tx1"/>
                </a:solidFill>
              </a:rPr>
              <a:t> агропромышленный техникум»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1714488"/>
            <a:ext cx="80724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-Волонтёры экологического направления помогают оберегать окружающую среду и формируют важные экологические привычки у жителей нашего  города. Активисты занимаются озеленением городских и заповедных территорий, транслируют культуру осознанного потребления и информируют о правилах раздельного сбора мусора.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3143248"/>
            <a:ext cx="76438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-Волонтёры социального направления помогают людям в трудной жизненной ситуации, а также нуждающимся в постоянном уходе и внимании: пожилым, людям с инвалидностью, многодетным семьям, бездомным.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4214818"/>
            <a:ext cx="78581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-Волонтёры патриотического направления организуют и участвуют в акциях, способствующих патриотическому воспитанию и сохранению исторической памяти. Добровольцы восстанавливают и сохраняют памятники павшим героям, помогают ветеранам боевых действий, занимаются краеведческой деятельностью, рассказывают о героях и достижениях страны через интеллектуальные игры, городские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квесты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 другие мероприятия.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AD0580-796E-7347-6562-B9CAA92F9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836712"/>
            <a:ext cx="8712968" cy="136083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  <a:effectLst/>
              </a:rPr>
              <a:t>Развитие и перспективы текущей деятельности волонтерского отряда «Чистые сердца»: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69FB94-56DC-67A8-987F-887B82727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516" y="2708920"/>
            <a:ext cx="8712968" cy="36724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в волонтерскую деятельность 60 человек;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-создание благоприятных условий для самореализации и развития творческих способностей молодежи;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-содействие привлечению к совместной деятельности всех образовательных организаций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г.Суровикино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-проведение семинаров, встреч со студентами, их родителями и специалистами, работающими в данном направлении.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39670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Павел\Desktop\Не подтверждено 665332.~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285728"/>
            <a:ext cx="4571970" cy="3571900"/>
          </a:xfrm>
          <a:prstGeom prst="rect">
            <a:avLst/>
          </a:prstGeom>
          <a:noFill/>
        </p:spPr>
      </p:pic>
      <p:pic>
        <p:nvPicPr>
          <p:cNvPr id="5" name="Picture 7" descr="https://photo.foto-planeta.com/view/5/1/3/3/surovikino-5133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214686"/>
            <a:ext cx="225338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https://avatars.mds.yandex.net/get-altay/1899063/2a0000016b06bdfb4d98b6272b42f5958b56/XXL"/>
          <p:cNvPicPr>
            <a:picLocks noChangeAspect="1" noChangeArrowheads="1"/>
          </p:cNvPicPr>
          <p:nvPr/>
        </p:nvPicPr>
        <p:blipFill>
          <a:blip r:embed="rId5"/>
          <a:srcRect l="12625" t="22488" r="7416" b="23067"/>
          <a:stretch>
            <a:fillRect/>
          </a:stretch>
        </p:blipFill>
        <p:spPr bwMode="auto">
          <a:xfrm>
            <a:off x="7078529" y="3643314"/>
            <a:ext cx="2065471" cy="250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0" y="4214818"/>
            <a:ext cx="7929618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ГБПОУ 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Суровикинский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агропромышленный техникум»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адрес: 404414 Волгоградская область г.Суровикино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ул.Автострадная,9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телефон: 89044243047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служебный: 88447322279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N.U.Grigoriewa@yandex.ru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руководитель: Григорьева Наталья Юрьевна</a:t>
            </a:r>
          </a:p>
          <a:p>
            <a:pPr>
              <a:lnSpc>
                <a:spcPct val="150000"/>
              </a:lnSpc>
            </a:pP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357686" y="285728"/>
            <a:ext cx="46434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Отряд создан 1 сентября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2018 года и осуществляет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свою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деятельность с целью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развития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добровольческого и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волонтерского движения в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техникуме.</a:t>
            </a:r>
          </a:p>
        </p:txBody>
      </p:sp>
    </p:spTree>
    <p:extLst>
      <p:ext uri="{BB962C8B-B14F-4D97-AF65-F5344CB8AC3E}">
        <p14:creationId xmlns:p14="http://schemas.microsoft.com/office/powerpoint/2010/main" xmlns="" val="1857870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285729"/>
            <a:ext cx="85011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3399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Monotype Corsiva"/>
              </a:rPr>
              <a:t>Волонтерский отряд «Чистые сердца»</a:t>
            </a:r>
          </a:p>
        </p:txBody>
      </p:sp>
      <p:pic>
        <p:nvPicPr>
          <p:cNvPr id="5" name="Picture 8" descr="https://sun9-84.userapi.com/impg/gW_f77yim3cjrHWZLQbj0FyD2ygY7PAjQEH6-A/Z8Wv6BOiEe4.jpg?size=1280x719&amp;quality=96&amp;sign=1d91b74f6b8d8a4bb8a8d8a61581dd33&amp;type=album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28860" y="2857496"/>
            <a:ext cx="6500826" cy="365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928670"/>
            <a:ext cx="93000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85720" y="1857364"/>
            <a:ext cx="8715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6600"/>
                </a:solidFill>
                <a:latin typeface="MS Reference Sans Serif" pitchFamily="34" charset="0"/>
              </a:rPr>
              <a:t>Наш девиз: «Чистые сердца – одна огромная семья!»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10149" t="13818" r="18799" b="14230"/>
          <a:stretch>
            <a:fillRect/>
          </a:stretch>
        </p:blipFill>
        <p:spPr bwMode="auto">
          <a:xfrm>
            <a:off x="142844" y="142852"/>
            <a:ext cx="523716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волонтеры\IMG-20181013-WA0010.jpg"/>
          <p:cNvPicPr>
            <a:picLocks noChangeAspect="1" noChangeArrowheads="1"/>
          </p:cNvPicPr>
          <p:nvPr/>
        </p:nvPicPr>
        <p:blipFill>
          <a:blip r:embed="rId3"/>
          <a:srcRect t="15416" b="15901"/>
          <a:stretch>
            <a:fillRect/>
          </a:stretch>
        </p:blipFill>
        <p:spPr bwMode="auto">
          <a:xfrm>
            <a:off x="4572000" y="4357688"/>
            <a:ext cx="4251325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643438" y="2357430"/>
            <a:ext cx="42862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Мы – разные,   </a:t>
            </a:r>
          </a:p>
          <a:p>
            <a:pPr algn="ctr"/>
            <a:r>
              <a:rPr lang="ru-RU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но все мы – </a:t>
            </a:r>
            <a:br>
              <a:rPr lang="ru-RU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добрые, отзывчивые, целеустремленные и бескорыстные.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278605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ВОЛОНТЕРСКАЯ ЖИЗНЬ –АКЦИИ, КОНКУРСЫ,ПРАКТИКУМЫ, КОНФЕРЕНЦИИ, ПРОЕКТЫ, ШЕФСКАЯ ПОМОЩЬ.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0085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64291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Участники  </a:t>
            </a:r>
          </a:p>
          <a:p>
            <a:r>
              <a:rPr lang="ru-RU" dirty="0"/>
              <a:t>Международной акции «Сад Памяти», </a:t>
            </a:r>
          </a:p>
        </p:txBody>
      </p:sp>
      <p:pic>
        <p:nvPicPr>
          <p:cNvPr id="5" name="Picture 7" descr="https://sun9-15.userapi.com/impg/jqYsHO-A33y69vZ40ouxFrR7m0cuOvgN55ml9g/oxgkbvbyH-Y.jpg?size=810x1080&amp;quality=96&amp;sign=e2dd11ad7992d59a224bc2fdfcff9e81&amp;type=album"/>
          <p:cNvPicPr>
            <a:picLocks noChangeAspect="1" noChangeArrowheads="1"/>
          </p:cNvPicPr>
          <p:nvPr/>
        </p:nvPicPr>
        <p:blipFill>
          <a:blip r:embed="rId2"/>
          <a:srcRect t="45496"/>
          <a:stretch>
            <a:fillRect/>
          </a:stretch>
        </p:blipFill>
        <p:spPr bwMode="auto">
          <a:xfrm>
            <a:off x="1000100" y="1285860"/>
            <a:ext cx="3646514" cy="264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волонтеры\IMG-20200608-WA00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29190" y="857232"/>
            <a:ext cx="2143125" cy="3008312"/>
          </a:xfrm>
        </p:spPr>
      </p:pic>
      <p:sp>
        <p:nvSpPr>
          <p:cNvPr id="7" name="Прямоугольник 6"/>
          <p:cNvSpPr/>
          <p:nvPr/>
        </p:nvSpPr>
        <p:spPr>
          <a:xfrm>
            <a:off x="1357290" y="400050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Всероссийской акции "День леса".</a:t>
            </a:r>
            <a:br>
              <a:rPr lang="ru-RU" dirty="0"/>
            </a:br>
            <a:r>
              <a:rPr lang="ru-RU" dirty="0"/>
              <a:t>Волонтеры провела уборку в сосновом лесу г.Суровикино</a:t>
            </a:r>
          </a:p>
        </p:txBody>
      </p:sp>
      <p:pic>
        <p:nvPicPr>
          <p:cNvPr id="8" name="Picture 10" descr="https://sun9-55.userapi.com/impg/Oo0xkuXisGGHZFeioH7aem1AahLa1b8-vWQrCA/57Rq4ldJS0E.jpg?size=774x1032&amp;quality=96&amp;sign=54877d762194b71f313a141391fb07f0&amp;type=album"/>
          <p:cNvPicPr>
            <a:picLocks noChangeAspect="1" noChangeArrowheads="1"/>
          </p:cNvPicPr>
          <p:nvPr/>
        </p:nvPicPr>
        <p:blipFill>
          <a:blip r:embed="rId4"/>
          <a:srcRect b="42422"/>
          <a:stretch>
            <a:fillRect/>
          </a:stretch>
        </p:blipFill>
        <p:spPr bwMode="auto">
          <a:xfrm>
            <a:off x="5857884" y="3929066"/>
            <a:ext cx="3163888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 descr="https://sun9-53.userapi.com/impg/snrZmUUCmmyQbp0xJ806uao-Ehuiy043BNHxmg/V5KPzYMvwTc.jpg?size=774x1032&amp;quality=96&amp;sign=2b665c620e85bdbdfca8a5be1f260c09&amp;type=album"/>
          <p:cNvPicPr>
            <a:picLocks noChangeAspect="1" noChangeArrowheads="1"/>
          </p:cNvPicPr>
          <p:nvPr/>
        </p:nvPicPr>
        <p:blipFill>
          <a:blip r:embed="rId5" cstate="print"/>
          <a:srcRect b="31546"/>
          <a:stretch>
            <a:fillRect/>
          </a:stretch>
        </p:blipFill>
        <p:spPr bwMode="auto">
          <a:xfrm>
            <a:off x="3500430" y="4857760"/>
            <a:ext cx="195698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Весенняя неделя добра – ежегодная акция, которая проводится в нашей стране. В эти дни различные учреждения и организации организуют социально значимые благотворительные мероприятия:</a:t>
            </a:r>
          </a:p>
          <a:p>
            <a:r>
              <a:rPr lang="ru-RU" dirty="0"/>
              <a:t> «Твори добро на радость людям»!  </a:t>
            </a:r>
          </a:p>
          <a:p>
            <a:r>
              <a:rPr lang="ru-RU" dirty="0"/>
              <a:t>Под таким девизом  в ГБПОУ "</a:t>
            </a:r>
            <a:r>
              <a:rPr lang="ru-RU" dirty="0" err="1"/>
              <a:t>Суровикинский</a:t>
            </a:r>
            <a:r>
              <a:rPr lang="ru-RU" dirty="0"/>
              <a:t> агропромышленный техникум" стартовала ежегодная добровольческая акция «Весенняя неделя добра».</a:t>
            </a:r>
          </a:p>
        </p:txBody>
      </p:sp>
      <p:pic>
        <p:nvPicPr>
          <p:cNvPr id="5" name="Picture 9" descr="https://sun9-47.userapi.com/impg/bCeQLvQk_HrNs3xlA3n0T4LnBlu-vaR6scjA2g/nSclOVi5UpU.jpg?size=1280x719&amp;quality=96&amp;sign=5bc74b4762d57ac7c413f0001daa4e74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97565">
            <a:off x="4644832" y="1122452"/>
            <a:ext cx="3911539" cy="2197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929058" y="4500570"/>
            <a:ext cx="48577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Волонтерский отряд "Чистые сердца " провел акцию, посвященную Международному дню пожилых людей и дню СПО "Помощь ветерану". Навестили и оказали помощь  </a:t>
            </a:r>
            <a:r>
              <a:rPr lang="ru-RU" dirty="0" err="1"/>
              <a:t>Белоенко</a:t>
            </a:r>
            <a:r>
              <a:rPr lang="ru-RU" dirty="0"/>
              <a:t> Александру Андреевичу. Волонтеры вскопали грядки и навели порядок на приусадебном участке ветерана педагогического труда.</a:t>
            </a:r>
          </a:p>
        </p:txBody>
      </p:sp>
      <p:pic>
        <p:nvPicPr>
          <p:cNvPr id="7" name="Picture 2" descr="https://sun9-70.userapi.com/impg/A7_Oie51jEMYlRWD4eBmZw5WoDAWZLW8KVW7zw/JVCJs5uSBgY.jpg?size=1280x1280&amp;quality=95&amp;sign=5d398c1b0ef74b9a36d0c4faadc4a4d3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143248"/>
            <a:ext cx="3500438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s://sun9-38.userapi.com/impg/TVXMByNWZSJHLgzZgQnsA33O46TZJfJD159u4w/-ZrWn-jSa5s.jpg?size=1280x1280&amp;quality=95&amp;sign=65cd293274999a2c61df7f95a061a02b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2857496"/>
            <a:ext cx="1643081" cy="1643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14285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Волонтеры ГБПОУ «Суровикинский агропромышленный техникум» посадили молодые деревья в честь юбилейной даты Ю.А.Гагарина - первого космонавта Земли. </a:t>
            </a:r>
            <a:r>
              <a:rPr lang="ru-RU" dirty="0" err="1"/>
              <a:t>Гагаринская</a:t>
            </a:r>
            <a:r>
              <a:rPr lang="ru-RU" dirty="0"/>
              <a:t> аллея будет радовать студентов и преподавателей долгие годы.</a:t>
            </a:r>
          </a:p>
        </p:txBody>
      </p:sp>
      <p:pic>
        <p:nvPicPr>
          <p:cNvPr id="5" name="Picture 12" descr="https://sun9-7.userapi.com/impg/SnDPwJ9dlpN51cZHfVMAluQlqoW6yRRCK1O2fQ/WZezMmXqWao.jpg?size=1280x960&amp;quality=96&amp;sign=afb3f01b979081a0753b892121862b30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500042"/>
            <a:ext cx="3894137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 descr="https://sun9-22.userapi.com/impg/R16Wh0RdACdKXTNbquRpfx80W2GFxyyF_u0mhw/ElKlQyqn9lk.jpg?size=1280x960&amp;quality=96&amp;sign=ccce634acdf92653084b2b36ee63d1f4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2214554"/>
            <a:ext cx="3214679" cy="2411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034" y="714356"/>
            <a:ext cx="63579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Приняли участие в экологическом квесте "Чистые игры" в лесу на Солнечном.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Игра, в которой участники собирают мусор, получают за это баллы, соревнуются друг с другом. </a:t>
            </a:r>
            <a:endParaRPr lang="ru-RU" dirty="0"/>
          </a:p>
        </p:txBody>
      </p:sp>
      <p:pic>
        <p:nvPicPr>
          <p:cNvPr id="5" name="Picture 6" descr="https://sun9-54.userapi.com/impg/uuyhDpboBVV4w3rPm5rsfjUZ5Q66RUdcEfCyrw/11v9yHay0DU.jpg?size=1080x960&amp;quality=96&amp;sign=02fb116aada9db063356a0f69cfba28b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928802"/>
            <a:ext cx="2884508" cy="2563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s://sun9-40.userapi.com/impg/aOLcAhO6ThtKnwhGpTPBrTQ9_d6VvFBUOBdyNg/m-bo50SvzH0.jpg?size=1080x1080&amp;quality=96&amp;sign=446ead3370129df759c63748f7dff6b2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2071678"/>
            <a:ext cx="3071813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s://sun9-20.userapi.com/impg/FNpOVJupAWIOoJzxQvH7j2mleQm4iMfNt1btuQ/CyVAsvcxTmM.jpg?size=1280x960&amp;quality=96&amp;sign=689ab75a2fcdf2012c19dcc8d7051f80&amp;type=album"/>
          <p:cNvPicPr>
            <a:picLocks noChangeAspect="1" noChangeArrowheads="1"/>
          </p:cNvPicPr>
          <p:nvPr/>
        </p:nvPicPr>
        <p:blipFill>
          <a:blip r:embed="rId4"/>
          <a:srcRect l="15625" r="14063" b="14583"/>
          <a:stretch>
            <a:fillRect/>
          </a:stretch>
        </p:blipFill>
        <p:spPr bwMode="auto">
          <a:xfrm>
            <a:off x="3500430" y="4429132"/>
            <a:ext cx="2587625" cy="2071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40" b="17016"/>
          <a:stretch/>
        </p:blipFill>
        <p:spPr bwMode="auto">
          <a:xfrm>
            <a:off x="142844" y="2500306"/>
            <a:ext cx="1428760" cy="195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480" y="4500194"/>
            <a:ext cx="1560947" cy="2143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sun9-22.userapi.com/impg/_TyYNJ509u3kmJMr_Xl19d5X_T0d6_Q9bNCyAg/EqMt2lF-heE.jpg?size=1280x719&amp;quality=96&amp;sign=8c6b6d45b382e0360d2c33e185fc1c86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643182"/>
            <a:ext cx="3687762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42910" y="0"/>
            <a:ext cx="778674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Волонтеры «Чистые сердца» спланировали и провёли мероприятие практического характера, приуроченное к Всероссийской акции «День Земли».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Посадили семь молодых саженцев можжевельника на территории техникума.  Любовь и терпение способны «оживить» сердца, сделать их любящими и добрым.»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Под таким девизом  в нашем техникуме проходит ежегодная общероссийская добровольческая акция «Весенняя неделя добра». </a:t>
            </a:r>
          </a:p>
        </p:txBody>
      </p:sp>
      <p:pic>
        <p:nvPicPr>
          <p:cNvPr id="5" name="Picture 2" descr="https://sun9-87.userapi.com/impg/zdAcVba4wc7j6Nx-o9WgPFpP30zWFGdKCiJLww/0xORvvmYPR8.jpg?size=607x1080&amp;quality=96&amp;sign=0e97df0b2809835d09095a237869abb9&amp;type=album"/>
          <p:cNvPicPr>
            <a:picLocks noChangeAspect="1" noChangeArrowheads="1"/>
          </p:cNvPicPr>
          <p:nvPr/>
        </p:nvPicPr>
        <p:blipFill>
          <a:blip r:embed="rId3"/>
          <a:srcRect t="22746" b="22858"/>
          <a:stretch>
            <a:fillRect/>
          </a:stretch>
        </p:blipFill>
        <p:spPr bwMode="auto">
          <a:xfrm>
            <a:off x="5000628" y="2857496"/>
            <a:ext cx="3773487" cy="365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1385a6d454966f571deefbd1799c7fa17f71c"/>
</p:tagLst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1634</TotalTime>
  <Words>537</Words>
  <Application>Microsoft Office PowerPoint</Application>
  <PresentationFormat>Экран (4:3)</PresentationFormat>
  <Paragraphs>54</Paragraphs>
  <Slides>15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Направления деятельности  волонтерского отряда «Чистые сердца»  г.Суровикино ГБПОУ «Суровикинский агропромышленный техникум»</vt:lpstr>
      <vt:lpstr>Развитие и перспективы текущей деятельности волонтерского отряда «Чистые сердца»: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Экологическая волна</dc:title>
  <dc:creator>obstinate</dc:creator>
  <dc:description>Шаблон презентации с сайта https://presentation-creation.ru/</dc:description>
  <cp:lastModifiedBy>Оператор</cp:lastModifiedBy>
  <cp:revision>450</cp:revision>
  <dcterms:created xsi:type="dcterms:W3CDTF">2018-02-25T09:09:03Z</dcterms:created>
  <dcterms:modified xsi:type="dcterms:W3CDTF">2023-12-05T09:35:08Z</dcterms:modified>
</cp:coreProperties>
</file>